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266" r:id="rId3"/>
    <p:sldId id="258" r:id="rId4"/>
    <p:sldId id="261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A36461-EFA1-4EBF-A230-A85A4BF43085}" type="doc">
      <dgm:prSet loTypeId="urn:microsoft.com/office/officeart/2005/8/layout/pyramid2" loCatId="pyramid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pl-PL"/>
        </a:p>
      </dgm:t>
    </dgm:pt>
    <dgm:pt modelId="{B4902E6A-7602-44FA-AF8C-3F8AE655F4F6}">
      <dgm:prSet/>
      <dgm:spPr>
        <a:solidFill>
          <a:srgbClr val="9DB9E1">
            <a:alpha val="90000"/>
          </a:srgbClr>
        </a:solidFill>
      </dgm:spPr>
      <dgm:t>
        <a:bodyPr/>
        <a:lstStyle/>
        <a:p>
          <a:pPr rtl="0"/>
          <a:r>
            <a:rPr kumimoji="1" lang="pl-PL" dirty="0" smtClean="0"/>
            <a:t>powszechna, indywidualna</a:t>
          </a:r>
          <a:endParaRPr lang="pl-PL" dirty="0"/>
        </a:p>
      </dgm:t>
    </dgm:pt>
    <dgm:pt modelId="{4AF0862A-F5BB-4B56-B5E9-DBB8E85FAAB3}" type="parTrans" cxnId="{23F1F8CF-6932-4E5C-B227-B145AFCFE984}">
      <dgm:prSet/>
      <dgm:spPr/>
      <dgm:t>
        <a:bodyPr/>
        <a:lstStyle/>
        <a:p>
          <a:endParaRPr lang="pl-PL"/>
        </a:p>
      </dgm:t>
    </dgm:pt>
    <dgm:pt modelId="{ED01063B-67F5-40CD-AAD8-F6BC83596409}" type="sibTrans" cxnId="{23F1F8CF-6932-4E5C-B227-B145AFCFE984}">
      <dgm:prSet/>
      <dgm:spPr/>
      <dgm:t>
        <a:bodyPr/>
        <a:lstStyle/>
        <a:p>
          <a:endParaRPr lang="pl-PL"/>
        </a:p>
      </dgm:t>
    </dgm:pt>
    <dgm:pt modelId="{3CE42C97-F2C1-47CE-A6A4-8CE908542965}">
      <dgm:prSet/>
      <dgm:spPr>
        <a:solidFill>
          <a:srgbClr val="9DB9E1">
            <a:alpha val="90000"/>
          </a:srgbClr>
        </a:solidFill>
      </dgm:spPr>
      <dgm:t>
        <a:bodyPr/>
        <a:lstStyle/>
        <a:p>
          <a:pPr rtl="0"/>
          <a:r>
            <a:rPr kumimoji="1" lang="pl-PL" dirty="0" smtClean="0"/>
            <a:t>pobierana od płatnika PIT (KRUS) i CIT</a:t>
          </a:r>
          <a:endParaRPr lang="pl-PL" dirty="0"/>
        </a:p>
      </dgm:t>
    </dgm:pt>
    <dgm:pt modelId="{372A0F5E-BE9F-48AC-ACA5-9B6523732B50}" type="parTrans" cxnId="{F39ADB8D-27A9-4379-A4B8-134EEDDC8A59}">
      <dgm:prSet/>
      <dgm:spPr/>
      <dgm:t>
        <a:bodyPr/>
        <a:lstStyle/>
        <a:p>
          <a:endParaRPr lang="pl-PL"/>
        </a:p>
      </dgm:t>
    </dgm:pt>
    <dgm:pt modelId="{F5E6FFB3-04BF-4666-B5EF-4E6F14085369}" type="sibTrans" cxnId="{F39ADB8D-27A9-4379-A4B8-134EEDDC8A59}">
      <dgm:prSet/>
      <dgm:spPr/>
      <dgm:t>
        <a:bodyPr/>
        <a:lstStyle/>
        <a:p>
          <a:endParaRPr lang="pl-PL"/>
        </a:p>
      </dgm:t>
    </dgm:pt>
    <dgm:pt modelId="{1816DDBC-C832-4D84-804B-FCF612D292B5}">
      <dgm:prSet/>
      <dgm:spPr>
        <a:solidFill>
          <a:srgbClr val="9DB9E1">
            <a:alpha val="90000"/>
          </a:srgbClr>
        </a:solidFill>
      </dgm:spPr>
      <dgm:t>
        <a:bodyPr/>
        <a:lstStyle/>
        <a:p>
          <a:pPr rtl="0"/>
          <a:r>
            <a:rPr kumimoji="1" lang="pl-PL" dirty="0" smtClean="0"/>
            <a:t>pobierana przez Ministerstwo Finansów</a:t>
          </a:r>
          <a:endParaRPr lang="pl-PL" dirty="0"/>
        </a:p>
      </dgm:t>
    </dgm:pt>
    <dgm:pt modelId="{7123C626-3D26-46C9-82B6-46577D019F00}" type="parTrans" cxnId="{991866A6-9649-45E1-BEF7-517832B2B530}">
      <dgm:prSet/>
      <dgm:spPr/>
      <dgm:t>
        <a:bodyPr/>
        <a:lstStyle/>
        <a:p>
          <a:endParaRPr lang="pl-PL"/>
        </a:p>
      </dgm:t>
    </dgm:pt>
    <dgm:pt modelId="{4A38F5C0-3B85-44ED-96B8-332C0B6B481E}" type="sibTrans" cxnId="{991866A6-9649-45E1-BEF7-517832B2B530}">
      <dgm:prSet/>
      <dgm:spPr/>
      <dgm:t>
        <a:bodyPr/>
        <a:lstStyle/>
        <a:p>
          <a:endParaRPr lang="pl-PL"/>
        </a:p>
      </dgm:t>
    </dgm:pt>
    <dgm:pt modelId="{1A85BA7A-C627-473F-AACF-F7D33F171A54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solidFill>
          <a:srgbClr val="9DB9E1"/>
        </a:solidFill>
      </dgm:spPr>
      <dgm:t>
        <a:bodyPr/>
        <a:lstStyle/>
        <a:p>
          <a:pPr rtl="0"/>
          <a:r>
            <a:rPr kumimoji="1" lang="pl-PL" dirty="0" smtClean="0"/>
            <a:t>przekazywana na rachunek KRRiT</a:t>
          </a:r>
          <a:endParaRPr lang="pl-PL" dirty="0"/>
        </a:p>
      </dgm:t>
    </dgm:pt>
    <dgm:pt modelId="{8C24E216-9CAA-40DE-8BEF-32E5F7A0116F}" type="parTrans" cxnId="{ED9DDBCA-1C84-4D7F-8FD1-4E1E8379BEE7}">
      <dgm:prSet/>
      <dgm:spPr/>
      <dgm:t>
        <a:bodyPr/>
        <a:lstStyle/>
        <a:p>
          <a:endParaRPr lang="pl-PL"/>
        </a:p>
      </dgm:t>
    </dgm:pt>
    <dgm:pt modelId="{CB01B790-98C5-417D-A5A8-AD542523BD76}" type="sibTrans" cxnId="{ED9DDBCA-1C84-4D7F-8FD1-4E1E8379BEE7}">
      <dgm:prSet/>
      <dgm:spPr/>
      <dgm:t>
        <a:bodyPr/>
        <a:lstStyle/>
        <a:p>
          <a:endParaRPr lang="pl-PL"/>
        </a:p>
      </dgm:t>
    </dgm:pt>
    <dgm:pt modelId="{2033E969-E75E-432E-8BB0-7212F9797A50}" type="pres">
      <dgm:prSet presAssocID="{93A36461-EFA1-4EBF-A230-A85A4BF4308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0AECDBC0-0F7E-4F7E-90F6-558AB9208BA0}" type="pres">
      <dgm:prSet presAssocID="{93A36461-EFA1-4EBF-A230-A85A4BF43085}" presName="pyramid" presStyleLbl="node1" presStyleIdx="0" presStyleCnt="1"/>
      <dgm:spPr/>
      <dgm:t>
        <a:bodyPr/>
        <a:lstStyle/>
        <a:p>
          <a:endParaRPr lang="pl-PL"/>
        </a:p>
      </dgm:t>
    </dgm:pt>
    <dgm:pt modelId="{523EE9B8-4D28-4896-8056-C548C0ABD414}" type="pres">
      <dgm:prSet presAssocID="{93A36461-EFA1-4EBF-A230-A85A4BF43085}" presName="theList" presStyleCnt="0"/>
      <dgm:spPr/>
      <dgm:t>
        <a:bodyPr/>
        <a:lstStyle/>
        <a:p>
          <a:endParaRPr lang="pl-PL"/>
        </a:p>
      </dgm:t>
    </dgm:pt>
    <dgm:pt modelId="{378911AC-5357-4198-9055-C7E5860226DF}" type="pres">
      <dgm:prSet presAssocID="{B4902E6A-7602-44FA-AF8C-3F8AE655F4F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5821A4-DBB1-40F0-815B-CF847F9C9CA5}" type="pres">
      <dgm:prSet presAssocID="{B4902E6A-7602-44FA-AF8C-3F8AE655F4F6}" presName="aSpace" presStyleCnt="0"/>
      <dgm:spPr/>
      <dgm:t>
        <a:bodyPr/>
        <a:lstStyle/>
        <a:p>
          <a:endParaRPr lang="pl-PL"/>
        </a:p>
      </dgm:t>
    </dgm:pt>
    <dgm:pt modelId="{0379582B-E3E6-4422-8484-18AE6B211DEF}" type="pres">
      <dgm:prSet presAssocID="{3CE42C97-F2C1-47CE-A6A4-8CE908542965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530B5DB-75BC-4A59-8673-ADAE7DCE01F9}" type="pres">
      <dgm:prSet presAssocID="{3CE42C97-F2C1-47CE-A6A4-8CE908542965}" presName="aSpace" presStyleCnt="0"/>
      <dgm:spPr/>
      <dgm:t>
        <a:bodyPr/>
        <a:lstStyle/>
        <a:p>
          <a:endParaRPr lang="pl-PL"/>
        </a:p>
      </dgm:t>
    </dgm:pt>
    <dgm:pt modelId="{B1F9F8C3-F502-43A6-8155-4DE21CDECA8E}" type="pres">
      <dgm:prSet presAssocID="{1816DDBC-C832-4D84-804B-FCF612D292B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659ED26-E2E5-4B26-AFFD-02743101CAE5}" type="pres">
      <dgm:prSet presAssocID="{1816DDBC-C832-4D84-804B-FCF612D292B5}" presName="aSpace" presStyleCnt="0"/>
      <dgm:spPr/>
      <dgm:t>
        <a:bodyPr/>
        <a:lstStyle/>
        <a:p>
          <a:endParaRPr lang="pl-PL"/>
        </a:p>
      </dgm:t>
    </dgm:pt>
    <dgm:pt modelId="{ED54AA34-28C7-41F0-AF07-16EAA3BAD71C}" type="pres">
      <dgm:prSet presAssocID="{1A85BA7A-C627-473F-AACF-F7D33F171A5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5FD6AE0-5166-4D35-9387-99901C096651}" type="pres">
      <dgm:prSet presAssocID="{1A85BA7A-C627-473F-AACF-F7D33F171A54}" presName="aSpace" presStyleCnt="0"/>
      <dgm:spPr/>
      <dgm:t>
        <a:bodyPr/>
        <a:lstStyle/>
        <a:p>
          <a:endParaRPr lang="pl-PL"/>
        </a:p>
      </dgm:t>
    </dgm:pt>
  </dgm:ptLst>
  <dgm:cxnLst>
    <dgm:cxn modelId="{ED9DDBCA-1C84-4D7F-8FD1-4E1E8379BEE7}" srcId="{93A36461-EFA1-4EBF-A230-A85A4BF43085}" destId="{1A85BA7A-C627-473F-AACF-F7D33F171A54}" srcOrd="3" destOrd="0" parTransId="{8C24E216-9CAA-40DE-8BEF-32E5F7A0116F}" sibTransId="{CB01B790-98C5-417D-A5A8-AD542523BD76}"/>
    <dgm:cxn modelId="{E8DBCC39-626D-4B12-8E1F-83360A379B81}" type="presOf" srcId="{1816DDBC-C832-4D84-804B-FCF612D292B5}" destId="{B1F9F8C3-F502-43A6-8155-4DE21CDECA8E}" srcOrd="0" destOrd="0" presId="urn:microsoft.com/office/officeart/2005/8/layout/pyramid2"/>
    <dgm:cxn modelId="{78425FF7-932C-4F0A-8BD7-B5E6331CA5DA}" type="presOf" srcId="{1A85BA7A-C627-473F-AACF-F7D33F171A54}" destId="{ED54AA34-28C7-41F0-AF07-16EAA3BAD71C}" srcOrd="0" destOrd="0" presId="urn:microsoft.com/office/officeart/2005/8/layout/pyramid2"/>
    <dgm:cxn modelId="{23F1F8CF-6932-4E5C-B227-B145AFCFE984}" srcId="{93A36461-EFA1-4EBF-A230-A85A4BF43085}" destId="{B4902E6A-7602-44FA-AF8C-3F8AE655F4F6}" srcOrd="0" destOrd="0" parTransId="{4AF0862A-F5BB-4B56-B5E9-DBB8E85FAAB3}" sibTransId="{ED01063B-67F5-40CD-AAD8-F6BC83596409}"/>
    <dgm:cxn modelId="{F39ADB8D-27A9-4379-A4B8-134EEDDC8A59}" srcId="{93A36461-EFA1-4EBF-A230-A85A4BF43085}" destId="{3CE42C97-F2C1-47CE-A6A4-8CE908542965}" srcOrd="1" destOrd="0" parTransId="{372A0F5E-BE9F-48AC-ACA5-9B6523732B50}" sibTransId="{F5E6FFB3-04BF-4666-B5EF-4E6F14085369}"/>
    <dgm:cxn modelId="{F07E06C5-625B-497A-A60C-A9678CC1515E}" type="presOf" srcId="{B4902E6A-7602-44FA-AF8C-3F8AE655F4F6}" destId="{378911AC-5357-4198-9055-C7E5860226DF}" srcOrd="0" destOrd="0" presId="urn:microsoft.com/office/officeart/2005/8/layout/pyramid2"/>
    <dgm:cxn modelId="{94B270C6-E68F-427D-8ADB-F60378554209}" type="presOf" srcId="{3CE42C97-F2C1-47CE-A6A4-8CE908542965}" destId="{0379582B-E3E6-4422-8484-18AE6B211DEF}" srcOrd="0" destOrd="0" presId="urn:microsoft.com/office/officeart/2005/8/layout/pyramid2"/>
    <dgm:cxn modelId="{49E32E92-3317-4860-9F66-9BF0DAC38888}" type="presOf" srcId="{93A36461-EFA1-4EBF-A230-A85A4BF43085}" destId="{2033E969-E75E-432E-8BB0-7212F9797A50}" srcOrd="0" destOrd="0" presId="urn:microsoft.com/office/officeart/2005/8/layout/pyramid2"/>
    <dgm:cxn modelId="{991866A6-9649-45E1-BEF7-517832B2B530}" srcId="{93A36461-EFA1-4EBF-A230-A85A4BF43085}" destId="{1816DDBC-C832-4D84-804B-FCF612D292B5}" srcOrd="2" destOrd="0" parTransId="{7123C626-3D26-46C9-82B6-46577D019F00}" sibTransId="{4A38F5C0-3B85-44ED-96B8-332C0B6B481E}"/>
    <dgm:cxn modelId="{FBAFE6D1-C6BA-40D5-BC8D-B8F9814EB768}" type="presParOf" srcId="{2033E969-E75E-432E-8BB0-7212F9797A50}" destId="{0AECDBC0-0F7E-4F7E-90F6-558AB9208BA0}" srcOrd="0" destOrd="0" presId="urn:microsoft.com/office/officeart/2005/8/layout/pyramid2"/>
    <dgm:cxn modelId="{82AF2F24-0ACF-420B-BE0B-583B4FA5DD0C}" type="presParOf" srcId="{2033E969-E75E-432E-8BB0-7212F9797A50}" destId="{523EE9B8-4D28-4896-8056-C548C0ABD414}" srcOrd="1" destOrd="0" presId="urn:microsoft.com/office/officeart/2005/8/layout/pyramid2"/>
    <dgm:cxn modelId="{37224879-5687-493E-B6AE-A4F1339D9DB3}" type="presParOf" srcId="{523EE9B8-4D28-4896-8056-C548C0ABD414}" destId="{378911AC-5357-4198-9055-C7E5860226DF}" srcOrd="0" destOrd="0" presId="urn:microsoft.com/office/officeart/2005/8/layout/pyramid2"/>
    <dgm:cxn modelId="{FA6270D4-755B-4E2A-A1D0-73555A96D4FD}" type="presParOf" srcId="{523EE9B8-4D28-4896-8056-C548C0ABD414}" destId="{545821A4-DBB1-40F0-815B-CF847F9C9CA5}" srcOrd="1" destOrd="0" presId="urn:microsoft.com/office/officeart/2005/8/layout/pyramid2"/>
    <dgm:cxn modelId="{EB2A3495-4178-4AAA-A1D9-4BFCC335C7E2}" type="presParOf" srcId="{523EE9B8-4D28-4896-8056-C548C0ABD414}" destId="{0379582B-E3E6-4422-8484-18AE6B211DEF}" srcOrd="2" destOrd="0" presId="urn:microsoft.com/office/officeart/2005/8/layout/pyramid2"/>
    <dgm:cxn modelId="{B990E06A-F1B3-4CF5-8B9B-948BC8BBC065}" type="presParOf" srcId="{523EE9B8-4D28-4896-8056-C548C0ABD414}" destId="{9530B5DB-75BC-4A59-8673-ADAE7DCE01F9}" srcOrd="3" destOrd="0" presId="urn:microsoft.com/office/officeart/2005/8/layout/pyramid2"/>
    <dgm:cxn modelId="{F6DE1865-0CD8-4129-BB51-26C955E6F6B4}" type="presParOf" srcId="{523EE9B8-4D28-4896-8056-C548C0ABD414}" destId="{B1F9F8C3-F502-43A6-8155-4DE21CDECA8E}" srcOrd="4" destOrd="0" presId="urn:microsoft.com/office/officeart/2005/8/layout/pyramid2"/>
    <dgm:cxn modelId="{672F77BB-3C80-4DF3-BACE-DCCC97D0897B}" type="presParOf" srcId="{523EE9B8-4D28-4896-8056-C548C0ABD414}" destId="{F659ED26-E2E5-4B26-AFFD-02743101CAE5}" srcOrd="5" destOrd="0" presId="urn:microsoft.com/office/officeart/2005/8/layout/pyramid2"/>
    <dgm:cxn modelId="{3A9C6F95-1567-4619-83EA-51BC1243A3E9}" type="presParOf" srcId="{523EE9B8-4D28-4896-8056-C548C0ABD414}" destId="{ED54AA34-28C7-41F0-AF07-16EAA3BAD71C}" srcOrd="6" destOrd="0" presId="urn:microsoft.com/office/officeart/2005/8/layout/pyramid2"/>
    <dgm:cxn modelId="{3116108E-30D4-4A0B-8176-191568FBBA10}" type="presParOf" srcId="{523EE9B8-4D28-4896-8056-C548C0ABD414}" destId="{65FD6AE0-5166-4D35-9387-99901C09665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4061A5-89DB-4DCB-9D6E-8C423BBF8F7C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3C138FF-0B22-417E-8AD8-F7C018310B3E}">
      <dgm:prSet phldrT="[Tekst]"/>
      <dgm:spPr/>
      <dgm:t>
        <a:bodyPr/>
        <a:lstStyle/>
        <a:p>
          <a:r>
            <a:rPr lang="pl-PL" dirty="0" smtClean="0"/>
            <a:t> </a:t>
          </a:r>
          <a:r>
            <a:rPr lang="pl-PL" b="1" dirty="0" smtClean="0">
              <a:solidFill>
                <a:srgbClr val="7030A0"/>
              </a:solidFill>
            </a:rPr>
            <a:t>Pojęcie gospodarstwa</a:t>
          </a:r>
          <a:endParaRPr lang="pl-PL" b="1" dirty="0">
            <a:solidFill>
              <a:srgbClr val="7030A0"/>
            </a:solidFill>
          </a:endParaRPr>
        </a:p>
      </dgm:t>
    </dgm:pt>
    <dgm:pt modelId="{4F6ACFC8-3D84-4F7A-BF11-F1C746133F0A}" type="parTrans" cxnId="{14A6DA51-C0F1-455F-91D0-38B2BDAD1EDE}">
      <dgm:prSet/>
      <dgm:spPr/>
      <dgm:t>
        <a:bodyPr/>
        <a:lstStyle/>
        <a:p>
          <a:endParaRPr lang="pl-PL"/>
        </a:p>
      </dgm:t>
    </dgm:pt>
    <dgm:pt modelId="{F2A747BC-72C8-4B05-9468-93D15ADFE863}" type="sibTrans" cxnId="{14A6DA51-C0F1-455F-91D0-38B2BDAD1EDE}">
      <dgm:prSet/>
      <dgm:spPr/>
      <dgm:t>
        <a:bodyPr/>
        <a:lstStyle/>
        <a:p>
          <a:endParaRPr lang="pl-PL"/>
        </a:p>
      </dgm:t>
    </dgm:pt>
    <dgm:pt modelId="{6B8C02C9-DD08-4723-85FB-60F648176EBB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brak podstawy prawnej</a:t>
          </a:r>
          <a:endParaRPr lang="pl-PL" dirty="0"/>
        </a:p>
      </dgm:t>
    </dgm:pt>
    <dgm:pt modelId="{42A40DAF-EC5E-4855-9CAF-B8AB07DDA646}" type="parTrans" cxnId="{129918A2-0477-4607-B570-C806DF919F6F}">
      <dgm:prSet/>
      <dgm:spPr/>
      <dgm:t>
        <a:bodyPr/>
        <a:lstStyle/>
        <a:p>
          <a:endParaRPr lang="pl-PL"/>
        </a:p>
      </dgm:t>
    </dgm:pt>
    <dgm:pt modelId="{82651AFF-A6F8-418B-BBAB-E42F043FC941}" type="sibTrans" cxnId="{129918A2-0477-4607-B570-C806DF919F6F}">
      <dgm:prSet/>
      <dgm:spPr/>
      <dgm:t>
        <a:bodyPr/>
        <a:lstStyle/>
        <a:p>
          <a:endParaRPr lang="pl-PL"/>
        </a:p>
      </dgm:t>
    </dgm:pt>
    <dgm:pt modelId="{9CC384CB-BF51-49D9-83FA-268ECC1AE0BB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brak ustalenia odpowiedzialności</a:t>
          </a:r>
          <a:endParaRPr lang="pl-PL" dirty="0"/>
        </a:p>
      </dgm:t>
    </dgm:pt>
    <dgm:pt modelId="{D99CF291-1E70-49CF-81FC-253126368B66}" type="parTrans" cxnId="{D8DE0B87-9BDF-4039-9580-7B7024B9E43F}">
      <dgm:prSet/>
      <dgm:spPr/>
      <dgm:t>
        <a:bodyPr/>
        <a:lstStyle/>
        <a:p>
          <a:endParaRPr lang="pl-PL"/>
        </a:p>
      </dgm:t>
    </dgm:pt>
    <dgm:pt modelId="{DA5AA1C9-8A25-40A9-A2C6-E8AAD59679EA}" type="sibTrans" cxnId="{D8DE0B87-9BDF-4039-9580-7B7024B9E43F}">
      <dgm:prSet/>
      <dgm:spPr/>
      <dgm:t>
        <a:bodyPr/>
        <a:lstStyle/>
        <a:p>
          <a:endParaRPr lang="pl-PL"/>
        </a:p>
      </dgm:t>
    </dgm:pt>
    <dgm:pt modelId="{01698DE8-8F4B-4837-B1F9-CBA4A1F35D83}">
      <dgm:prSet phldrT="[Tekst]"/>
      <dgm:spPr/>
      <dgm:t>
        <a:bodyPr/>
        <a:lstStyle/>
        <a:p>
          <a:r>
            <a:rPr lang="pl-PL" b="1" dirty="0" smtClean="0">
              <a:solidFill>
                <a:srgbClr val="7030A0"/>
              </a:solidFill>
            </a:rPr>
            <a:t>Brak możliwości identyfikacji</a:t>
          </a:r>
          <a:endParaRPr lang="pl-PL" b="1" dirty="0">
            <a:solidFill>
              <a:srgbClr val="7030A0"/>
            </a:solidFill>
          </a:endParaRPr>
        </a:p>
      </dgm:t>
    </dgm:pt>
    <dgm:pt modelId="{7DC32C77-50EE-49E4-B3AC-F78F39236795}" type="parTrans" cxnId="{0521998C-D731-44EF-A110-0D78B6F908A3}">
      <dgm:prSet/>
      <dgm:spPr/>
      <dgm:t>
        <a:bodyPr/>
        <a:lstStyle/>
        <a:p>
          <a:endParaRPr lang="pl-PL"/>
        </a:p>
      </dgm:t>
    </dgm:pt>
    <dgm:pt modelId="{A4BBD21D-DCCF-4090-80C9-BCB5E1880B71}" type="sibTrans" cxnId="{0521998C-D731-44EF-A110-0D78B6F908A3}">
      <dgm:prSet/>
      <dgm:spPr/>
      <dgm:t>
        <a:bodyPr/>
        <a:lstStyle/>
        <a:p>
          <a:endParaRPr lang="pl-PL"/>
        </a:p>
      </dgm:t>
    </dgm:pt>
    <dgm:pt modelId="{79E8E09F-7CC2-47BF-B13B-0FE0B2B80C80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mniej  niż połowa zarejestrowanych gospodarstw</a:t>
          </a:r>
          <a:endParaRPr lang="pl-PL" dirty="0">
            <a:solidFill>
              <a:schemeClr val="bg1"/>
            </a:solidFill>
          </a:endParaRPr>
        </a:p>
      </dgm:t>
    </dgm:pt>
    <dgm:pt modelId="{68BF0EF9-E37F-46BD-B6C2-610C6C76E9A0}" type="parTrans" cxnId="{93B77BEA-5F30-4114-9EE1-A40684EBC795}">
      <dgm:prSet/>
      <dgm:spPr/>
      <dgm:t>
        <a:bodyPr/>
        <a:lstStyle/>
        <a:p>
          <a:endParaRPr lang="pl-PL"/>
        </a:p>
      </dgm:t>
    </dgm:pt>
    <dgm:pt modelId="{25FEC1A4-BFCB-4D4E-97F0-78E93E6DEC1E}" type="sibTrans" cxnId="{93B77BEA-5F30-4114-9EE1-A40684EBC795}">
      <dgm:prSet/>
      <dgm:spPr/>
      <dgm:t>
        <a:bodyPr/>
        <a:lstStyle/>
        <a:p>
          <a:endParaRPr lang="pl-PL"/>
        </a:p>
      </dgm:t>
    </dgm:pt>
    <dgm:pt modelId="{613ED0CA-5EAA-4E0C-902D-9C738D8DFCE2}">
      <dgm:prSet phldrT="[Tekst]"/>
      <dgm:spPr/>
      <dgm:t>
        <a:bodyPr/>
        <a:lstStyle/>
        <a:p>
          <a:r>
            <a:rPr lang="pl-PL" b="1" dirty="0" smtClean="0">
              <a:solidFill>
                <a:srgbClr val="7030A0"/>
              </a:solidFill>
            </a:rPr>
            <a:t>Nowy sposób odbioru mediów</a:t>
          </a:r>
          <a:endParaRPr lang="pl-PL" b="1" dirty="0">
            <a:solidFill>
              <a:srgbClr val="7030A0"/>
            </a:solidFill>
          </a:endParaRPr>
        </a:p>
      </dgm:t>
    </dgm:pt>
    <dgm:pt modelId="{5CFEE110-69AC-401F-AAA7-C2E791E07EAB}" type="parTrans" cxnId="{68AB89B1-2FB1-4DDF-A893-413E17E0CC96}">
      <dgm:prSet/>
      <dgm:spPr/>
      <dgm:t>
        <a:bodyPr/>
        <a:lstStyle/>
        <a:p>
          <a:endParaRPr lang="pl-PL"/>
        </a:p>
      </dgm:t>
    </dgm:pt>
    <dgm:pt modelId="{A21B8075-B8BC-4366-A47D-60DB42E2A04E}" type="sibTrans" cxnId="{68AB89B1-2FB1-4DDF-A893-413E17E0CC96}">
      <dgm:prSet/>
      <dgm:spPr/>
      <dgm:t>
        <a:bodyPr/>
        <a:lstStyle/>
        <a:p>
          <a:endParaRPr lang="pl-PL"/>
        </a:p>
      </dgm:t>
    </dgm:pt>
    <dgm:pt modelId="{A9FD5290-FB25-4F0D-B6A3-035463ECFD6F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indywidualny</a:t>
          </a:r>
          <a:endParaRPr lang="pl-PL" dirty="0">
            <a:solidFill>
              <a:schemeClr val="bg1"/>
            </a:solidFill>
          </a:endParaRPr>
        </a:p>
      </dgm:t>
    </dgm:pt>
    <dgm:pt modelId="{245A9438-D336-4465-B0FB-479CBD178ADB}" type="parTrans" cxnId="{FFE74753-9AF9-479F-871A-403827D6FC31}">
      <dgm:prSet/>
      <dgm:spPr/>
      <dgm:t>
        <a:bodyPr/>
        <a:lstStyle/>
        <a:p>
          <a:endParaRPr lang="pl-PL"/>
        </a:p>
      </dgm:t>
    </dgm:pt>
    <dgm:pt modelId="{828F71F3-ADA3-4E6F-9DB2-E46FA909CD36}" type="sibTrans" cxnId="{FFE74753-9AF9-479F-871A-403827D6FC31}">
      <dgm:prSet/>
      <dgm:spPr/>
      <dgm:t>
        <a:bodyPr/>
        <a:lstStyle/>
        <a:p>
          <a:endParaRPr lang="pl-PL"/>
        </a:p>
      </dgm:t>
    </dgm:pt>
    <dgm:pt modelId="{E2975C83-EA09-450E-828F-E6C17E789986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mobilność ludności </a:t>
          </a:r>
          <a:endParaRPr lang="pl-PL" dirty="0"/>
        </a:p>
      </dgm:t>
    </dgm:pt>
    <dgm:pt modelId="{294E541C-509B-4E2F-A943-3A78DC0F2E36}" type="parTrans" cxnId="{7C53F920-9246-443F-9A79-DCFFD355C261}">
      <dgm:prSet/>
      <dgm:spPr/>
      <dgm:t>
        <a:bodyPr/>
        <a:lstStyle/>
        <a:p>
          <a:endParaRPr lang="pl-PL"/>
        </a:p>
      </dgm:t>
    </dgm:pt>
    <dgm:pt modelId="{F5D62203-EAAD-4692-AD4A-B692E21129EE}" type="sibTrans" cxnId="{7C53F920-9246-443F-9A79-DCFFD355C261}">
      <dgm:prSet/>
      <dgm:spPr/>
      <dgm:t>
        <a:bodyPr/>
        <a:lstStyle/>
        <a:p>
          <a:endParaRPr lang="pl-PL"/>
        </a:p>
      </dgm:t>
    </dgm:pt>
    <dgm:pt modelId="{8C4A0D5B-A13A-48D4-A812-3471B59EC306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odejście od obowiązku meldunkowego </a:t>
          </a:r>
          <a:endParaRPr lang="pl-PL" dirty="0"/>
        </a:p>
      </dgm:t>
    </dgm:pt>
    <dgm:pt modelId="{02C50685-32DF-4026-AEFE-983778323871}" type="parTrans" cxnId="{1D09652C-A03D-4F19-88D9-22253EA0599C}">
      <dgm:prSet/>
      <dgm:spPr/>
      <dgm:t>
        <a:bodyPr/>
        <a:lstStyle/>
        <a:p>
          <a:endParaRPr lang="pl-PL"/>
        </a:p>
      </dgm:t>
    </dgm:pt>
    <dgm:pt modelId="{E53070AD-CE29-49E0-8BD1-B3260BCEAC04}" type="sibTrans" cxnId="{1D09652C-A03D-4F19-88D9-22253EA0599C}">
      <dgm:prSet/>
      <dgm:spPr/>
      <dgm:t>
        <a:bodyPr/>
        <a:lstStyle/>
        <a:p>
          <a:endParaRPr lang="pl-PL"/>
        </a:p>
      </dgm:t>
    </dgm:pt>
    <dgm:pt modelId="{83AEA6B5-0FB7-4FA1-9989-5FD663F5A086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B1BCBA79-9F6D-4DC9-B3BB-1A5C42D05794}" type="parTrans" cxnId="{FA0B9950-0C15-475F-B286-AE05D41B89BE}">
      <dgm:prSet/>
      <dgm:spPr/>
      <dgm:t>
        <a:bodyPr/>
        <a:lstStyle/>
        <a:p>
          <a:endParaRPr lang="pl-PL"/>
        </a:p>
      </dgm:t>
    </dgm:pt>
    <dgm:pt modelId="{CC38DA97-54E7-4C38-9894-985001A085FA}" type="sibTrans" cxnId="{FA0B9950-0C15-475F-B286-AE05D41B89BE}">
      <dgm:prSet/>
      <dgm:spPr/>
      <dgm:t>
        <a:bodyPr/>
        <a:lstStyle/>
        <a:p>
          <a:endParaRPr lang="pl-PL"/>
        </a:p>
      </dgm:t>
    </dgm:pt>
    <dgm:pt modelId="{D646BD15-163C-4EED-9CF0-756178012D8F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2 479 gmin w Polsce</a:t>
          </a:r>
          <a:endParaRPr lang="pl-PL" dirty="0">
            <a:solidFill>
              <a:schemeClr val="bg1"/>
            </a:solidFill>
          </a:endParaRPr>
        </a:p>
      </dgm:t>
    </dgm:pt>
    <dgm:pt modelId="{8CB6AA6A-7A2D-4BAA-BECD-19FBB83DDB84}" type="parTrans" cxnId="{9BD02830-3D9D-4B4B-AE7C-0ECE28AAE5AC}">
      <dgm:prSet/>
      <dgm:spPr/>
      <dgm:t>
        <a:bodyPr/>
        <a:lstStyle/>
        <a:p>
          <a:endParaRPr lang="pl-PL"/>
        </a:p>
      </dgm:t>
    </dgm:pt>
    <dgm:pt modelId="{DCEDF716-26CF-400E-8849-DA6330D359C0}" type="sibTrans" cxnId="{9BD02830-3D9D-4B4B-AE7C-0ECE28AAE5AC}">
      <dgm:prSet/>
      <dgm:spPr/>
      <dgm:t>
        <a:bodyPr/>
        <a:lstStyle/>
        <a:p>
          <a:endParaRPr lang="pl-PL"/>
        </a:p>
      </dgm:t>
    </dgm:pt>
    <dgm:pt modelId="{F2938314-A823-4810-9B3C-D8D7E063B5FC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konieczność oparcia się o deklaracje obywateli</a:t>
          </a:r>
          <a:endParaRPr lang="pl-PL" dirty="0">
            <a:solidFill>
              <a:schemeClr val="bg1"/>
            </a:solidFill>
          </a:endParaRPr>
        </a:p>
      </dgm:t>
    </dgm:pt>
    <dgm:pt modelId="{54665F96-8543-4154-9620-72653CF7F289}" type="parTrans" cxnId="{20453905-605F-43AA-BC54-92E3B2E810A5}">
      <dgm:prSet/>
      <dgm:spPr/>
      <dgm:t>
        <a:bodyPr/>
        <a:lstStyle/>
        <a:p>
          <a:endParaRPr lang="pl-PL"/>
        </a:p>
      </dgm:t>
    </dgm:pt>
    <dgm:pt modelId="{E45C657D-1EB9-4271-B991-50EE3C9158AE}" type="sibTrans" cxnId="{20453905-605F-43AA-BC54-92E3B2E810A5}">
      <dgm:prSet/>
      <dgm:spPr/>
      <dgm:t>
        <a:bodyPr/>
        <a:lstStyle/>
        <a:p>
          <a:endParaRPr lang="pl-PL"/>
        </a:p>
      </dgm:t>
    </dgm:pt>
    <dgm:pt modelId="{86628ECD-7B6D-4D33-AFC1-160B41A8D307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wysokie koszty prowadzenia rejestru</a:t>
          </a:r>
          <a:endParaRPr lang="pl-PL" dirty="0">
            <a:solidFill>
              <a:schemeClr val="bg1"/>
            </a:solidFill>
          </a:endParaRPr>
        </a:p>
      </dgm:t>
    </dgm:pt>
    <dgm:pt modelId="{F2169BEB-5B0C-4C68-8DEF-A9426093F076}" type="parTrans" cxnId="{57A2F68B-CD36-4375-BADC-AD4CBF2882B3}">
      <dgm:prSet/>
      <dgm:spPr/>
      <dgm:t>
        <a:bodyPr/>
        <a:lstStyle/>
        <a:p>
          <a:endParaRPr lang="pl-PL"/>
        </a:p>
      </dgm:t>
    </dgm:pt>
    <dgm:pt modelId="{0A569483-CA66-46C4-8560-1D3E8548DFCB}" type="sibTrans" cxnId="{57A2F68B-CD36-4375-BADC-AD4CBF2882B3}">
      <dgm:prSet/>
      <dgm:spPr/>
      <dgm:t>
        <a:bodyPr/>
        <a:lstStyle/>
        <a:p>
          <a:endParaRPr lang="pl-PL"/>
        </a:p>
      </dgm:t>
    </dgm:pt>
    <dgm:pt modelId="{F924CED9-4347-40DF-BAD6-CA8CD3ECCE9D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 dirty="0"/>
        </a:p>
      </dgm:t>
    </dgm:pt>
    <dgm:pt modelId="{9AB873BC-131A-4E04-84C4-580A2CC9D260}" type="parTrans" cxnId="{B4E17E24-3AE8-4307-AD5F-2B4917689F4B}">
      <dgm:prSet/>
      <dgm:spPr/>
      <dgm:t>
        <a:bodyPr/>
        <a:lstStyle/>
        <a:p>
          <a:endParaRPr lang="pl-PL"/>
        </a:p>
      </dgm:t>
    </dgm:pt>
    <dgm:pt modelId="{34429997-AEB7-4B9E-B327-305AC02A8FFF}" type="sibTrans" cxnId="{B4E17E24-3AE8-4307-AD5F-2B4917689F4B}">
      <dgm:prSet/>
      <dgm:spPr/>
      <dgm:t>
        <a:bodyPr/>
        <a:lstStyle/>
        <a:p>
          <a:endParaRPr lang="pl-PL"/>
        </a:p>
      </dgm:t>
    </dgm:pt>
    <dgm:pt modelId="{D2C697F8-D728-47E7-AF0D-FB59C6699C15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na różnych platformach</a:t>
          </a:r>
          <a:r>
            <a:rPr lang="pl-PL" dirty="0" smtClean="0">
              <a:solidFill>
                <a:schemeClr val="tx1"/>
              </a:solidFill>
            </a:rPr>
            <a:t> </a:t>
          </a:r>
          <a:endParaRPr lang="pl-PL" dirty="0">
            <a:solidFill>
              <a:schemeClr val="tx1"/>
            </a:solidFill>
          </a:endParaRPr>
        </a:p>
      </dgm:t>
    </dgm:pt>
    <dgm:pt modelId="{52D501FC-1E30-439F-922A-E9035C04C040}" type="parTrans" cxnId="{6DCF644C-6C11-4A97-9B8B-B4A61A4BA2D5}">
      <dgm:prSet/>
      <dgm:spPr/>
      <dgm:t>
        <a:bodyPr/>
        <a:lstStyle/>
        <a:p>
          <a:endParaRPr lang="pl-PL"/>
        </a:p>
      </dgm:t>
    </dgm:pt>
    <dgm:pt modelId="{7A08413C-0C6D-4BF7-8432-2DB314D64A3C}" type="sibTrans" cxnId="{6DCF644C-6C11-4A97-9B8B-B4A61A4BA2D5}">
      <dgm:prSet/>
      <dgm:spPr/>
      <dgm:t>
        <a:bodyPr/>
        <a:lstStyle/>
        <a:p>
          <a:endParaRPr lang="pl-PL"/>
        </a:p>
      </dgm:t>
    </dgm:pt>
    <dgm:pt modelId="{EB4CE08C-520C-42DC-B104-5B5300DE7C5C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równoczesny</a:t>
          </a:r>
          <a:endParaRPr lang="pl-PL" dirty="0">
            <a:solidFill>
              <a:schemeClr val="bg1"/>
            </a:solidFill>
          </a:endParaRPr>
        </a:p>
      </dgm:t>
    </dgm:pt>
    <dgm:pt modelId="{619494D1-5D9F-4FAB-B9E7-668BEF272D8C}" type="parTrans" cxnId="{058349E3-59A7-43A2-AE98-2B848D1D8641}">
      <dgm:prSet/>
      <dgm:spPr/>
      <dgm:t>
        <a:bodyPr/>
        <a:lstStyle/>
        <a:p>
          <a:endParaRPr lang="pl-PL"/>
        </a:p>
      </dgm:t>
    </dgm:pt>
    <dgm:pt modelId="{D41AB0B9-0617-43D0-A579-8119BAD2441B}" type="sibTrans" cxnId="{058349E3-59A7-43A2-AE98-2B848D1D8641}">
      <dgm:prSet/>
      <dgm:spPr/>
      <dgm:t>
        <a:bodyPr/>
        <a:lstStyle/>
        <a:p>
          <a:endParaRPr lang="pl-PL"/>
        </a:p>
      </dgm:t>
    </dgm:pt>
    <dgm:pt modelId="{98F3CF2F-9C4A-49A9-9B74-290C760799B9}">
      <dgm:prSet phldrT="[Tekst]"/>
      <dgm:spPr>
        <a:solidFill>
          <a:schemeClr val="accent6"/>
        </a:solidFill>
      </dgm:spPr>
      <dgm:t>
        <a:bodyPr/>
        <a:lstStyle/>
        <a:p>
          <a:endParaRPr lang="pl-PL" dirty="0"/>
        </a:p>
      </dgm:t>
    </dgm:pt>
    <dgm:pt modelId="{CE21C72F-D92D-416C-984F-61ADAF2D687E}" type="parTrans" cxnId="{3C43B861-0C84-4941-A672-73D379AC929C}">
      <dgm:prSet/>
      <dgm:spPr/>
      <dgm:t>
        <a:bodyPr/>
        <a:lstStyle/>
        <a:p>
          <a:endParaRPr lang="pl-PL"/>
        </a:p>
      </dgm:t>
    </dgm:pt>
    <dgm:pt modelId="{FE122AEB-2F69-4F2E-9CE8-E08B2621C7CE}" type="sibTrans" cxnId="{3C43B861-0C84-4941-A672-73D379AC929C}">
      <dgm:prSet/>
      <dgm:spPr/>
      <dgm:t>
        <a:bodyPr/>
        <a:lstStyle/>
        <a:p>
          <a:endParaRPr lang="pl-PL"/>
        </a:p>
      </dgm:t>
    </dgm:pt>
    <dgm:pt modelId="{10BA3E7B-2DB7-4C52-9C7F-7F275C0EA89F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zmiany w organizacji</a:t>
          </a:r>
          <a:endParaRPr lang="pl-PL" dirty="0"/>
        </a:p>
      </dgm:t>
    </dgm:pt>
    <dgm:pt modelId="{38529C8D-AC9E-4B01-AD52-D7FB9E685E76}" type="parTrans" cxnId="{FF99624C-104F-44FA-A4C7-7CC322C9D401}">
      <dgm:prSet/>
      <dgm:spPr/>
      <dgm:t>
        <a:bodyPr/>
        <a:lstStyle/>
        <a:p>
          <a:endParaRPr lang="pl-PL"/>
        </a:p>
      </dgm:t>
    </dgm:pt>
    <dgm:pt modelId="{40A583FA-5591-4E59-A578-050A9BD66007}" type="sibTrans" cxnId="{FF99624C-104F-44FA-A4C7-7CC322C9D401}">
      <dgm:prSet/>
      <dgm:spPr/>
      <dgm:t>
        <a:bodyPr/>
        <a:lstStyle/>
        <a:p>
          <a:endParaRPr lang="pl-PL"/>
        </a:p>
      </dgm:t>
    </dgm:pt>
    <dgm:pt modelId="{2D502C84-E892-4071-A605-5FEE241AC8B7}">
      <dgm:prSet phldrT="[Tekst]"/>
      <dgm:spPr>
        <a:solidFill>
          <a:schemeClr val="accent6"/>
        </a:solidFill>
      </dgm:spPr>
      <dgm:t>
        <a:bodyPr/>
        <a:lstStyle/>
        <a:p>
          <a:endParaRPr lang="pl-PL" dirty="0"/>
        </a:p>
      </dgm:t>
    </dgm:pt>
    <dgm:pt modelId="{85035349-2C0C-4098-8D51-C23F2A736A2F}" type="parTrans" cxnId="{A1ACCD25-D104-4B45-AA53-60BD759A51EC}">
      <dgm:prSet/>
      <dgm:spPr/>
      <dgm:t>
        <a:bodyPr/>
        <a:lstStyle/>
        <a:p>
          <a:endParaRPr lang="pl-PL"/>
        </a:p>
      </dgm:t>
    </dgm:pt>
    <dgm:pt modelId="{4A8CA855-6ED4-424B-8CBB-381411EC2AE0}" type="sibTrans" cxnId="{A1ACCD25-D104-4B45-AA53-60BD759A51EC}">
      <dgm:prSet/>
      <dgm:spPr/>
      <dgm:t>
        <a:bodyPr/>
        <a:lstStyle/>
        <a:p>
          <a:endParaRPr lang="pl-PL"/>
        </a:p>
      </dgm:t>
    </dgm:pt>
    <dgm:pt modelId="{B91E05B0-7924-4FA2-801C-0FF9AEF361AC}">
      <dgm:prSet phldrT="[Tekst]"/>
      <dgm:spPr>
        <a:solidFill>
          <a:schemeClr val="accent6"/>
        </a:solidFill>
      </dgm:spPr>
      <dgm:t>
        <a:bodyPr/>
        <a:lstStyle/>
        <a:p>
          <a:endParaRPr lang="pl-PL" dirty="0"/>
        </a:p>
      </dgm:t>
    </dgm:pt>
    <dgm:pt modelId="{AD0C147C-91E3-4F7F-A977-9C9F96D5F168}" type="parTrans" cxnId="{BAE35D7A-6CCE-4C82-84F4-4331EF41EC6E}">
      <dgm:prSet/>
      <dgm:spPr/>
      <dgm:t>
        <a:bodyPr/>
        <a:lstStyle/>
        <a:p>
          <a:endParaRPr lang="pl-PL"/>
        </a:p>
      </dgm:t>
    </dgm:pt>
    <dgm:pt modelId="{CF28E8B2-6974-4765-8A87-C752B30AC4F9}" type="sibTrans" cxnId="{BAE35D7A-6CCE-4C82-84F4-4331EF41EC6E}">
      <dgm:prSet/>
      <dgm:spPr/>
      <dgm:t>
        <a:bodyPr/>
        <a:lstStyle/>
        <a:p>
          <a:endParaRPr lang="pl-PL"/>
        </a:p>
      </dgm:t>
    </dgm:pt>
    <dgm:pt modelId="{B4665E4F-02C6-4760-94E3-E02799FB48F7}">
      <dgm:prSet phldrT="[Tekst]"/>
      <dgm:spPr>
        <a:solidFill>
          <a:schemeClr val="accent6"/>
        </a:solidFill>
      </dgm:spPr>
      <dgm:t>
        <a:bodyPr/>
        <a:lstStyle/>
        <a:p>
          <a:endParaRPr lang="pl-PL" dirty="0"/>
        </a:p>
      </dgm:t>
    </dgm:pt>
    <dgm:pt modelId="{8E25593C-5ED6-42CD-B1C8-938588F04E31}" type="parTrans" cxnId="{E027D47A-98FA-4F86-81B3-D5E18D9BDDAD}">
      <dgm:prSet/>
      <dgm:spPr/>
      <dgm:t>
        <a:bodyPr/>
        <a:lstStyle/>
        <a:p>
          <a:endParaRPr lang="pl-PL"/>
        </a:p>
      </dgm:t>
    </dgm:pt>
    <dgm:pt modelId="{D73073E5-3F2E-4FF6-958F-EC18B04BEAB5}" type="sibTrans" cxnId="{E027D47A-98FA-4F86-81B3-D5E18D9BDDAD}">
      <dgm:prSet/>
      <dgm:spPr/>
      <dgm:t>
        <a:bodyPr/>
        <a:lstStyle/>
        <a:p>
          <a:endParaRPr lang="pl-PL"/>
        </a:p>
      </dgm:t>
    </dgm:pt>
    <dgm:pt modelId="{C2901FB2-AAD2-4757-A12B-9DDC2040E8FA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E7A74BE5-D3DB-4117-9003-ACE67B616987}" type="parTrans" cxnId="{1BDD5856-73C2-45FF-8B9F-2FC73DE976F7}">
      <dgm:prSet/>
      <dgm:spPr/>
      <dgm:t>
        <a:bodyPr/>
        <a:lstStyle/>
        <a:p>
          <a:endParaRPr lang="pl-PL"/>
        </a:p>
      </dgm:t>
    </dgm:pt>
    <dgm:pt modelId="{046C146C-78D2-4835-A91A-C39A5D5EB4A8}" type="sibTrans" cxnId="{1BDD5856-73C2-45FF-8B9F-2FC73DE976F7}">
      <dgm:prSet/>
      <dgm:spPr/>
      <dgm:t>
        <a:bodyPr/>
        <a:lstStyle/>
        <a:p>
          <a:endParaRPr lang="pl-PL"/>
        </a:p>
      </dgm:t>
    </dgm:pt>
    <dgm:pt modelId="{9DBCD7A8-F107-4135-8243-499CF1CD85CE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F063A016-8D68-4175-9B4E-32D8C8DEE561}" type="parTrans" cxnId="{10C72DF1-CA2E-4067-A7C0-68FEFDF4E381}">
      <dgm:prSet/>
      <dgm:spPr/>
      <dgm:t>
        <a:bodyPr/>
        <a:lstStyle/>
        <a:p>
          <a:endParaRPr lang="pl-PL"/>
        </a:p>
      </dgm:t>
    </dgm:pt>
    <dgm:pt modelId="{D1A7A6BE-3AFD-4CC8-98E7-FABFC8394900}" type="sibTrans" cxnId="{10C72DF1-CA2E-4067-A7C0-68FEFDF4E381}">
      <dgm:prSet/>
      <dgm:spPr/>
      <dgm:t>
        <a:bodyPr/>
        <a:lstStyle/>
        <a:p>
          <a:endParaRPr lang="pl-PL"/>
        </a:p>
      </dgm:t>
    </dgm:pt>
    <dgm:pt modelId="{A4429DB5-542C-4834-8ED3-4102A37F761E}">
      <dgm:prSet phldrT="[Tekst]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8CE2E188-E4ED-480F-8D1E-590B81B69236}" type="parTrans" cxnId="{DE968401-E8B3-4A8D-A6CD-4F27307E1350}">
      <dgm:prSet/>
      <dgm:spPr/>
      <dgm:t>
        <a:bodyPr/>
        <a:lstStyle/>
        <a:p>
          <a:endParaRPr lang="pl-PL"/>
        </a:p>
      </dgm:t>
    </dgm:pt>
    <dgm:pt modelId="{AE1CBA61-7F26-4111-970E-8D78EB513357}" type="sibTrans" cxnId="{DE968401-E8B3-4A8D-A6CD-4F27307E1350}">
      <dgm:prSet/>
      <dgm:spPr/>
      <dgm:t>
        <a:bodyPr/>
        <a:lstStyle/>
        <a:p>
          <a:endParaRPr lang="pl-PL"/>
        </a:p>
      </dgm:t>
    </dgm:pt>
    <dgm:pt modelId="{279BC117-3A3B-4C88-92EE-76CF4E3DB64E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mobilny</a:t>
          </a:r>
          <a:endParaRPr lang="pl-PL" dirty="0">
            <a:solidFill>
              <a:schemeClr val="bg1"/>
            </a:solidFill>
          </a:endParaRPr>
        </a:p>
      </dgm:t>
    </dgm:pt>
    <dgm:pt modelId="{4F5B4BBF-2609-43CE-93E6-5172C4885411}" type="parTrans" cxnId="{65912921-E830-4EE0-8E69-4156652C4B72}">
      <dgm:prSet/>
      <dgm:spPr/>
      <dgm:t>
        <a:bodyPr/>
        <a:lstStyle/>
        <a:p>
          <a:endParaRPr lang="pl-PL"/>
        </a:p>
      </dgm:t>
    </dgm:pt>
    <dgm:pt modelId="{77DDF3DC-B912-4FC6-8F66-2FEAD70CE013}" type="sibTrans" cxnId="{65912921-E830-4EE0-8E69-4156652C4B72}">
      <dgm:prSet/>
      <dgm:spPr/>
      <dgm:t>
        <a:bodyPr/>
        <a:lstStyle/>
        <a:p>
          <a:endParaRPr lang="pl-PL"/>
        </a:p>
      </dgm:t>
    </dgm:pt>
    <dgm:pt modelId="{5876A0E1-6DBE-4034-AD7B-9A78C8BB543E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BF840B61-5BF3-4D5D-AF71-C482968DC9CE}" type="parTrans" cxnId="{A0F28331-CAA4-4D76-95E5-28CEC972955E}">
      <dgm:prSet/>
      <dgm:spPr/>
      <dgm:t>
        <a:bodyPr/>
        <a:lstStyle/>
        <a:p>
          <a:endParaRPr lang="pl-PL"/>
        </a:p>
      </dgm:t>
    </dgm:pt>
    <dgm:pt modelId="{36D0AB59-805B-4CFE-9F80-02DC6895AE42}" type="sibTrans" cxnId="{A0F28331-CAA4-4D76-95E5-28CEC972955E}">
      <dgm:prSet/>
      <dgm:spPr/>
      <dgm:t>
        <a:bodyPr/>
        <a:lstStyle/>
        <a:p>
          <a:endParaRPr lang="pl-PL"/>
        </a:p>
      </dgm:t>
    </dgm:pt>
    <dgm:pt modelId="{E46E5F4B-3419-45BD-B6A9-8B4CFEC5F1E9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862ECE5B-9B1A-4AD3-943C-9388BB0740CE}" type="parTrans" cxnId="{CE00E5E3-F80E-4FB1-9DA2-B0E4C5D3BB46}">
      <dgm:prSet/>
      <dgm:spPr/>
      <dgm:t>
        <a:bodyPr/>
        <a:lstStyle/>
        <a:p>
          <a:endParaRPr lang="pl-PL"/>
        </a:p>
      </dgm:t>
    </dgm:pt>
    <dgm:pt modelId="{25AA89A1-1762-48F7-9CC7-48A3A39D639A}" type="sibTrans" cxnId="{CE00E5E3-F80E-4FB1-9DA2-B0E4C5D3BB46}">
      <dgm:prSet/>
      <dgm:spPr/>
      <dgm:t>
        <a:bodyPr/>
        <a:lstStyle/>
        <a:p>
          <a:endParaRPr lang="pl-PL"/>
        </a:p>
      </dgm:t>
    </dgm:pt>
    <dgm:pt modelId="{F55D2BDE-ED9E-4BCE-9055-FEC2C29C40BA}">
      <dgm:prSet phldrT="[Tekst]"/>
      <dgm:spPr>
        <a:solidFill>
          <a:schemeClr val="accent6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lang="pl-PL" dirty="0">
            <a:solidFill>
              <a:schemeClr val="bg1"/>
            </a:solidFill>
          </a:endParaRPr>
        </a:p>
      </dgm:t>
    </dgm:pt>
    <dgm:pt modelId="{257E56DF-0681-42AA-8042-6AFDA9641001}" type="parTrans" cxnId="{EDE9EBB4-8EE9-40D6-AD55-4A124C4FA44B}">
      <dgm:prSet/>
      <dgm:spPr/>
      <dgm:t>
        <a:bodyPr/>
        <a:lstStyle/>
        <a:p>
          <a:endParaRPr lang="pl-PL"/>
        </a:p>
      </dgm:t>
    </dgm:pt>
    <dgm:pt modelId="{30764EBE-187B-45B0-AC40-797DB6E9FB35}" type="sibTrans" cxnId="{EDE9EBB4-8EE9-40D6-AD55-4A124C4FA44B}">
      <dgm:prSet/>
      <dgm:spPr/>
      <dgm:t>
        <a:bodyPr/>
        <a:lstStyle/>
        <a:p>
          <a:endParaRPr lang="pl-PL"/>
        </a:p>
      </dgm:t>
    </dgm:pt>
    <dgm:pt modelId="{779FF533-361A-4995-9B33-0B4808AF517E}" type="pres">
      <dgm:prSet presAssocID="{AC4061A5-89DB-4DCB-9D6E-8C423BBF8F7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B4C6B194-BDF3-44D2-90DE-215675D15FA6}" type="pres">
      <dgm:prSet presAssocID="{63C138FF-0B22-417E-8AD8-F7C018310B3E}" presName="compositeNode" presStyleCnt="0">
        <dgm:presLayoutVars>
          <dgm:bulletEnabled val="1"/>
        </dgm:presLayoutVars>
      </dgm:prSet>
      <dgm:spPr/>
    </dgm:pt>
    <dgm:pt modelId="{5D465CEC-1C71-4ACC-854A-36355C2FF74C}" type="pres">
      <dgm:prSet presAssocID="{63C138FF-0B22-417E-8AD8-F7C018310B3E}" presName="image" presStyleLbl="fgImgPlace1" presStyleIdx="0" presStyleCnt="3" custScaleX="130328" custScaleY="66726" custLinFactNeighborX="-89" custLinFactNeighborY="-26494"/>
      <dgm:spPr>
        <a:prstGeom prst="chevron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A332868E-1ECF-4955-991F-06BBFD136F2F}" type="pres">
      <dgm:prSet presAssocID="{63C138FF-0B22-417E-8AD8-F7C018310B3E}" presName="childNode" presStyleLbl="node1" presStyleIdx="0" presStyleCnt="3" custScaleY="10677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02A9926-C727-4E56-875D-603811CB35E3}" type="pres">
      <dgm:prSet presAssocID="{63C138FF-0B22-417E-8AD8-F7C018310B3E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DB635B6-53EA-4D5C-A67F-3BF1A5A5A571}" type="pres">
      <dgm:prSet presAssocID="{F2A747BC-72C8-4B05-9468-93D15ADFE863}" presName="sibTrans" presStyleCnt="0"/>
      <dgm:spPr/>
    </dgm:pt>
    <dgm:pt modelId="{D9C2DAC0-DFB8-4AA8-81DD-D5B734C6A71D}" type="pres">
      <dgm:prSet presAssocID="{01698DE8-8F4B-4837-B1F9-CBA4A1F35D83}" presName="compositeNode" presStyleCnt="0">
        <dgm:presLayoutVars>
          <dgm:bulletEnabled val="1"/>
        </dgm:presLayoutVars>
      </dgm:prSet>
      <dgm:spPr/>
    </dgm:pt>
    <dgm:pt modelId="{A8DB9A2A-F2E3-4EE6-A102-608DCD21876E}" type="pres">
      <dgm:prSet presAssocID="{01698DE8-8F4B-4837-B1F9-CBA4A1F35D83}" presName="image" presStyleLbl="fgImgPlace1" presStyleIdx="1" presStyleCnt="3" custFlipVert="1" custScaleX="121763" custScaleY="57618" custLinFactNeighborX="5658" custLinFactNeighborY="-28427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249BCB10-CD81-4083-AADF-7B0633C69641}" type="pres">
      <dgm:prSet presAssocID="{01698DE8-8F4B-4837-B1F9-CBA4A1F35D8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46B9B2-4AA1-44BD-A714-56BAEA732519}" type="pres">
      <dgm:prSet presAssocID="{01698DE8-8F4B-4837-B1F9-CBA4A1F35D83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D91E04-26CB-468C-907D-76804BDCD4CD}" type="pres">
      <dgm:prSet presAssocID="{A4BBD21D-DCCF-4090-80C9-BCB5E1880B71}" presName="sibTrans" presStyleCnt="0"/>
      <dgm:spPr/>
    </dgm:pt>
    <dgm:pt modelId="{1FE9134D-D3A8-4756-9B6F-7694E180DD19}" type="pres">
      <dgm:prSet presAssocID="{613ED0CA-5EAA-4E0C-902D-9C738D8DFCE2}" presName="compositeNode" presStyleCnt="0">
        <dgm:presLayoutVars>
          <dgm:bulletEnabled val="1"/>
        </dgm:presLayoutVars>
      </dgm:prSet>
      <dgm:spPr/>
    </dgm:pt>
    <dgm:pt modelId="{81FB92C6-5A4B-44AC-8776-6DD4EAC2EB12}" type="pres">
      <dgm:prSet presAssocID="{613ED0CA-5EAA-4E0C-902D-9C738D8DFCE2}" presName="image" presStyleLbl="fgImgPlace1" presStyleIdx="2" presStyleCnt="3" custFlipVert="1" custScaleX="141125" custScaleY="56073" custLinFactNeighborX="11375" custLinFactNeighborY="-2649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pl-PL"/>
        </a:p>
      </dgm:t>
    </dgm:pt>
    <dgm:pt modelId="{0DE67D15-07CD-4299-BE60-B2CCB383B197}" type="pres">
      <dgm:prSet presAssocID="{613ED0CA-5EAA-4E0C-902D-9C738D8DFCE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DAE18C6-2C83-4EB3-B878-BE5F4FE4C7BA}" type="pres">
      <dgm:prSet presAssocID="{613ED0CA-5EAA-4E0C-902D-9C738D8DFCE2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A330948-83CD-4D92-88FB-73F47E041CA6}" type="presOf" srcId="{8C4A0D5B-A13A-48D4-A812-3471B59EC306}" destId="{A332868E-1ECF-4955-991F-06BBFD136F2F}" srcOrd="0" destOrd="6" presId="urn:microsoft.com/office/officeart/2005/8/layout/hList2"/>
    <dgm:cxn modelId="{DE968401-E8B3-4A8D-A6CD-4F27307E1350}" srcId="{01698DE8-8F4B-4837-B1F9-CBA4A1F35D83}" destId="{A4429DB5-542C-4834-8ED3-4102A37F761E}" srcOrd="5" destOrd="0" parTransId="{8CE2E188-E4ED-480F-8D1E-590B81B69236}" sibTransId="{AE1CBA61-7F26-4111-970E-8D78EB513357}"/>
    <dgm:cxn modelId="{89D6C95C-3ACE-4524-8977-F9A8D5E2A7C5}" type="presOf" srcId="{F924CED9-4347-40DF-BAD6-CA8CD3ECCE9D}" destId="{0DE67D15-07CD-4299-BE60-B2CCB383B197}" srcOrd="0" destOrd="7" presId="urn:microsoft.com/office/officeart/2005/8/layout/hList2"/>
    <dgm:cxn modelId="{20453905-605F-43AA-BC54-92E3B2E810A5}" srcId="{01698DE8-8F4B-4837-B1F9-CBA4A1F35D83}" destId="{F2938314-A823-4810-9B3C-D8D7E063B5FC}" srcOrd="4" destOrd="0" parTransId="{54665F96-8543-4154-9620-72653CF7F289}" sibTransId="{E45C657D-1EB9-4271-B991-50EE3C9158AE}"/>
    <dgm:cxn modelId="{B4E17E24-3AE8-4307-AD5F-2B4917689F4B}" srcId="{613ED0CA-5EAA-4E0C-902D-9C738D8DFCE2}" destId="{F924CED9-4347-40DF-BAD6-CA8CD3ECCE9D}" srcOrd="7" destOrd="0" parTransId="{9AB873BC-131A-4E04-84C4-580A2CC9D260}" sibTransId="{34429997-AEB7-4B9E-B327-305AC02A8FFF}"/>
    <dgm:cxn modelId="{63C1181C-C37A-469E-A91A-C2529EA461DE}" type="presOf" srcId="{83AEA6B5-0FB7-4FA1-9989-5FD663F5A086}" destId="{249BCB10-CD81-4083-AADF-7B0633C69641}" srcOrd="0" destOrd="7" presId="urn:microsoft.com/office/officeart/2005/8/layout/hList2"/>
    <dgm:cxn modelId="{10C72DF1-CA2E-4067-A7C0-68FEFDF4E381}" srcId="{01698DE8-8F4B-4837-B1F9-CBA4A1F35D83}" destId="{9DBCD7A8-F107-4135-8243-499CF1CD85CE}" srcOrd="3" destOrd="0" parTransId="{F063A016-8D68-4175-9B4E-32D8C8DEE561}" sibTransId="{D1A7A6BE-3AFD-4CC8-98E7-FABFC8394900}"/>
    <dgm:cxn modelId="{14A6DA51-C0F1-455F-91D0-38B2BDAD1EDE}" srcId="{AC4061A5-89DB-4DCB-9D6E-8C423BBF8F7C}" destId="{63C138FF-0B22-417E-8AD8-F7C018310B3E}" srcOrd="0" destOrd="0" parTransId="{4F6ACFC8-3D84-4F7A-BF11-F1C746133F0A}" sibTransId="{F2A747BC-72C8-4B05-9468-93D15ADFE863}"/>
    <dgm:cxn modelId="{351EDEB7-D8F6-4315-8236-341161994A40}" type="presOf" srcId="{E2975C83-EA09-450E-828F-E6C17E789986}" destId="{A332868E-1ECF-4955-991F-06BBFD136F2F}" srcOrd="0" destOrd="8" presId="urn:microsoft.com/office/officeart/2005/8/layout/hList2"/>
    <dgm:cxn modelId="{F5E84405-F932-4F88-8DB9-D409B93E30DB}" type="presOf" srcId="{10BA3E7B-2DB7-4C52-9C7F-7F275C0EA89F}" destId="{A332868E-1ECF-4955-991F-06BBFD136F2F}" srcOrd="0" destOrd="4" presId="urn:microsoft.com/office/officeart/2005/8/layout/hList2"/>
    <dgm:cxn modelId="{8613C614-0EF2-4428-BF18-87424A9CB439}" type="presOf" srcId="{5876A0E1-6DBE-4034-AD7B-9A78C8BB543E}" destId="{0DE67D15-07CD-4299-BE60-B2CCB383B197}" srcOrd="0" destOrd="3" presId="urn:microsoft.com/office/officeart/2005/8/layout/hList2"/>
    <dgm:cxn modelId="{DB91334B-FB2E-4A3A-9B8D-E74A73E95793}" type="presOf" srcId="{9DBCD7A8-F107-4135-8243-499CF1CD85CE}" destId="{249BCB10-CD81-4083-AADF-7B0633C69641}" srcOrd="0" destOrd="3" presId="urn:microsoft.com/office/officeart/2005/8/layout/hList2"/>
    <dgm:cxn modelId="{C82FDA40-5461-4C2C-8EAD-EEA7D93EC73F}" type="presOf" srcId="{2D502C84-E892-4071-A605-5FEE241AC8B7}" destId="{A332868E-1ECF-4955-991F-06BBFD136F2F}" srcOrd="0" destOrd="5" presId="urn:microsoft.com/office/officeart/2005/8/layout/hList2"/>
    <dgm:cxn modelId="{BA21279A-261E-4901-B6AE-5F9D2871BCD0}" type="presOf" srcId="{613ED0CA-5EAA-4E0C-902D-9C738D8DFCE2}" destId="{BDAE18C6-2C83-4EB3-B878-BE5F4FE4C7BA}" srcOrd="0" destOrd="0" presId="urn:microsoft.com/office/officeart/2005/8/layout/hList2"/>
    <dgm:cxn modelId="{A0F28331-CAA4-4D76-95E5-28CEC972955E}" srcId="{613ED0CA-5EAA-4E0C-902D-9C738D8DFCE2}" destId="{5876A0E1-6DBE-4034-AD7B-9A78C8BB543E}" srcOrd="3" destOrd="0" parTransId="{BF840B61-5BF3-4D5D-AF71-C482968DC9CE}" sibTransId="{36D0AB59-805B-4CFE-9F80-02DC6895AE42}"/>
    <dgm:cxn modelId="{D8DE0B87-9BDF-4039-9580-7B7024B9E43F}" srcId="{63C138FF-0B22-417E-8AD8-F7C018310B3E}" destId="{9CC384CB-BF51-49D9-83FA-268ECC1AE0BB}" srcOrd="2" destOrd="0" parTransId="{D99CF291-1E70-49CF-81FC-253126368B66}" sibTransId="{DA5AA1C9-8A25-40A9-A2C6-E8AAD59679EA}"/>
    <dgm:cxn modelId="{204801BB-5C81-4BFF-B3A3-E78ABC842698}" type="presOf" srcId="{D2C697F8-D728-47E7-AF0D-FB59C6699C15}" destId="{0DE67D15-07CD-4299-BE60-B2CCB383B197}" srcOrd="0" destOrd="6" presId="urn:microsoft.com/office/officeart/2005/8/layout/hList2"/>
    <dgm:cxn modelId="{68AB89B1-2FB1-4DDF-A893-413E17E0CC96}" srcId="{AC4061A5-89DB-4DCB-9D6E-8C423BBF8F7C}" destId="{613ED0CA-5EAA-4E0C-902D-9C738D8DFCE2}" srcOrd="2" destOrd="0" parTransId="{5CFEE110-69AC-401F-AAA7-C2E791E07EAB}" sibTransId="{A21B8075-B8BC-4366-A47D-60DB42E2A04E}"/>
    <dgm:cxn modelId="{8B868417-51A0-456C-A4CB-0C1FD80F48D0}" type="presOf" srcId="{B4665E4F-02C6-4760-94E3-E02799FB48F7}" destId="{A332868E-1ECF-4955-991F-06BBFD136F2F}" srcOrd="0" destOrd="3" presId="urn:microsoft.com/office/officeart/2005/8/layout/hList2"/>
    <dgm:cxn modelId="{B93E95B0-C570-4071-B2E7-8BF921F4B95A}" type="presOf" srcId="{79E8E09F-7CC2-47BF-B13B-0FE0B2B80C80}" destId="{249BCB10-CD81-4083-AADF-7B0633C69641}" srcOrd="0" destOrd="0" presId="urn:microsoft.com/office/officeart/2005/8/layout/hList2"/>
    <dgm:cxn modelId="{A1C4D588-106C-4587-919C-FB882EEC5387}" type="presOf" srcId="{A9FD5290-FB25-4F0D-B6A3-035463ECFD6F}" destId="{0DE67D15-07CD-4299-BE60-B2CCB383B197}" srcOrd="0" destOrd="0" presId="urn:microsoft.com/office/officeart/2005/8/layout/hList2"/>
    <dgm:cxn modelId="{1D09652C-A03D-4F19-88D9-22253EA0599C}" srcId="{63C138FF-0B22-417E-8AD8-F7C018310B3E}" destId="{8C4A0D5B-A13A-48D4-A812-3471B59EC306}" srcOrd="6" destOrd="0" parTransId="{02C50685-32DF-4026-AEFE-983778323871}" sibTransId="{E53070AD-CE29-49E0-8BD1-B3260BCEAC04}"/>
    <dgm:cxn modelId="{7C53F920-9246-443F-9A79-DCFFD355C261}" srcId="{63C138FF-0B22-417E-8AD8-F7C018310B3E}" destId="{E2975C83-EA09-450E-828F-E6C17E789986}" srcOrd="8" destOrd="0" parTransId="{294E541C-509B-4E2F-A943-3A78DC0F2E36}" sibTransId="{F5D62203-EAAD-4692-AD4A-B692E21129EE}"/>
    <dgm:cxn modelId="{57A2F68B-CD36-4375-BADC-AD4CBF2882B3}" srcId="{01698DE8-8F4B-4837-B1F9-CBA4A1F35D83}" destId="{86628ECD-7B6D-4D33-AFC1-160B41A8D307}" srcOrd="6" destOrd="0" parTransId="{F2169BEB-5B0C-4C68-8DEF-A9426093F076}" sibTransId="{0A569483-CA66-46C4-8560-1D3E8548DFCB}"/>
    <dgm:cxn modelId="{3C43B861-0C84-4941-A672-73D379AC929C}" srcId="{63C138FF-0B22-417E-8AD8-F7C018310B3E}" destId="{98F3CF2F-9C4A-49A9-9B74-290C760799B9}" srcOrd="1" destOrd="0" parTransId="{CE21C72F-D92D-416C-984F-61ADAF2D687E}" sibTransId="{FE122AEB-2F69-4F2E-9CE8-E08B2621C7CE}"/>
    <dgm:cxn modelId="{6DCF644C-6C11-4A97-9B8B-B4A61A4BA2D5}" srcId="{613ED0CA-5EAA-4E0C-902D-9C738D8DFCE2}" destId="{D2C697F8-D728-47E7-AF0D-FB59C6699C15}" srcOrd="6" destOrd="0" parTransId="{52D501FC-1E30-439F-922A-E9035C04C040}" sibTransId="{7A08413C-0C6D-4BF7-8432-2DB314D64A3C}"/>
    <dgm:cxn modelId="{FF99624C-104F-44FA-A4C7-7CC322C9D401}" srcId="{63C138FF-0B22-417E-8AD8-F7C018310B3E}" destId="{10BA3E7B-2DB7-4C52-9C7F-7F275C0EA89F}" srcOrd="4" destOrd="0" parTransId="{38529C8D-AC9E-4B01-AD52-D7FB9E685E76}" sibTransId="{40A583FA-5591-4E59-A578-050A9BD66007}"/>
    <dgm:cxn modelId="{65912921-E830-4EE0-8E69-4156652C4B72}" srcId="{613ED0CA-5EAA-4E0C-902D-9C738D8DFCE2}" destId="{279BC117-3A3B-4C88-92EE-76CF4E3DB64E}" srcOrd="2" destOrd="0" parTransId="{4F5B4BBF-2609-43CE-93E6-5172C4885411}" sibTransId="{77DDF3DC-B912-4FC6-8F66-2FEAD70CE013}"/>
    <dgm:cxn modelId="{E027D47A-98FA-4F86-81B3-D5E18D9BDDAD}" srcId="{63C138FF-0B22-417E-8AD8-F7C018310B3E}" destId="{B4665E4F-02C6-4760-94E3-E02799FB48F7}" srcOrd="3" destOrd="0" parTransId="{8E25593C-5ED6-42CD-B1C8-938588F04E31}" sibTransId="{D73073E5-3F2E-4FF6-958F-EC18B04BEAB5}"/>
    <dgm:cxn modelId="{BAE35D7A-6CCE-4C82-84F4-4331EF41EC6E}" srcId="{63C138FF-0B22-417E-8AD8-F7C018310B3E}" destId="{B91E05B0-7924-4FA2-801C-0FF9AEF361AC}" srcOrd="7" destOrd="0" parTransId="{AD0C147C-91E3-4F7F-A977-9C9F96D5F168}" sibTransId="{CF28E8B2-6974-4765-8A87-C752B30AC4F9}"/>
    <dgm:cxn modelId="{0521998C-D731-44EF-A110-0D78B6F908A3}" srcId="{AC4061A5-89DB-4DCB-9D6E-8C423BBF8F7C}" destId="{01698DE8-8F4B-4837-B1F9-CBA4A1F35D83}" srcOrd="1" destOrd="0" parTransId="{7DC32C77-50EE-49E4-B3AC-F78F39236795}" sibTransId="{A4BBD21D-DCCF-4090-80C9-BCB5E1880B71}"/>
    <dgm:cxn modelId="{8749E111-59F6-443D-B08B-DFC54AC7C1A0}" type="presOf" srcId="{D646BD15-163C-4EED-9CF0-756178012D8F}" destId="{249BCB10-CD81-4083-AADF-7B0633C69641}" srcOrd="0" destOrd="2" presId="urn:microsoft.com/office/officeart/2005/8/layout/hList2"/>
    <dgm:cxn modelId="{058349E3-59A7-43A2-AE98-2B848D1D8641}" srcId="{613ED0CA-5EAA-4E0C-902D-9C738D8DFCE2}" destId="{EB4CE08C-520C-42DC-B104-5B5300DE7C5C}" srcOrd="4" destOrd="0" parTransId="{619494D1-5D9F-4FAB-B9E7-668BEF272D8C}" sibTransId="{D41AB0B9-0617-43D0-A579-8119BAD2441B}"/>
    <dgm:cxn modelId="{DA7A74DC-31D9-4182-ACD5-5947876846A2}" type="presOf" srcId="{F2938314-A823-4810-9B3C-D8D7E063B5FC}" destId="{249BCB10-CD81-4083-AADF-7B0633C69641}" srcOrd="0" destOrd="4" presId="urn:microsoft.com/office/officeart/2005/8/layout/hList2"/>
    <dgm:cxn modelId="{69B6CFB3-CAAD-4F9C-B3F3-61B97B590402}" type="presOf" srcId="{6B8C02C9-DD08-4723-85FB-60F648176EBB}" destId="{A332868E-1ECF-4955-991F-06BBFD136F2F}" srcOrd="0" destOrd="0" presId="urn:microsoft.com/office/officeart/2005/8/layout/hList2"/>
    <dgm:cxn modelId="{20FF5007-E2F1-4328-B4BA-A6CD08EC7BB3}" type="presOf" srcId="{EB4CE08C-520C-42DC-B104-5B5300DE7C5C}" destId="{0DE67D15-07CD-4299-BE60-B2CCB383B197}" srcOrd="0" destOrd="4" presId="urn:microsoft.com/office/officeart/2005/8/layout/hList2"/>
    <dgm:cxn modelId="{932D603E-D782-4FD7-90B7-7EC8AEA94FD8}" type="presOf" srcId="{B91E05B0-7924-4FA2-801C-0FF9AEF361AC}" destId="{A332868E-1ECF-4955-991F-06BBFD136F2F}" srcOrd="0" destOrd="7" presId="urn:microsoft.com/office/officeart/2005/8/layout/hList2"/>
    <dgm:cxn modelId="{A1ACCD25-D104-4B45-AA53-60BD759A51EC}" srcId="{63C138FF-0B22-417E-8AD8-F7C018310B3E}" destId="{2D502C84-E892-4071-A605-5FEE241AC8B7}" srcOrd="5" destOrd="0" parTransId="{85035349-2C0C-4098-8D51-C23F2A736A2F}" sibTransId="{4A8CA855-6ED4-424B-8CBB-381411EC2AE0}"/>
    <dgm:cxn modelId="{EDE9EBB4-8EE9-40D6-AD55-4A124C4FA44B}" srcId="{613ED0CA-5EAA-4E0C-902D-9C738D8DFCE2}" destId="{F55D2BDE-ED9E-4BCE-9055-FEC2C29C40BA}" srcOrd="1" destOrd="0" parTransId="{257E56DF-0681-42AA-8042-6AFDA9641001}" sibTransId="{30764EBE-187B-45B0-AC40-797DB6E9FB35}"/>
    <dgm:cxn modelId="{5FBCB514-C903-41E4-B214-C552F0ED0E4A}" type="presOf" srcId="{E46E5F4B-3419-45BD-B6A9-8B4CFEC5F1E9}" destId="{0DE67D15-07CD-4299-BE60-B2CCB383B197}" srcOrd="0" destOrd="5" presId="urn:microsoft.com/office/officeart/2005/8/layout/hList2"/>
    <dgm:cxn modelId="{BE0426B3-835D-43F9-B515-701DC88A75D3}" type="presOf" srcId="{86628ECD-7B6D-4D33-AFC1-160B41A8D307}" destId="{249BCB10-CD81-4083-AADF-7B0633C69641}" srcOrd="0" destOrd="6" presId="urn:microsoft.com/office/officeart/2005/8/layout/hList2"/>
    <dgm:cxn modelId="{DC502FCA-B290-4006-A970-438C34DFFF8F}" type="presOf" srcId="{F55D2BDE-ED9E-4BCE-9055-FEC2C29C40BA}" destId="{0DE67D15-07CD-4299-BE60-B2CCB383B197}" srcOrd="0" destOrd="1" presId="urn:microsoft.com/office/officeart/2005/8/layout/hList2"/>
    <dgm:cxn modelId="{129918A2-0477-4607-B570-C806DF919F6F}" srcId="{63C138FF-0B22-417E-8AD8-F7C018310B3E}" destId="{6B8C02C9-DD08-4723-85FB-60F648176EBB}" srcOrd="0" destOrd="0" parTransId="{42A40DAF-EC5E-4855-9CAF-B8AB07DDA646}" sibTransId="{82651AFF-A6F8-418B-BBAB-E42F043FC941}"/>
    <dgm:cxn modelId="{CE00E5E3-F80E-4FB1-9DA2-B0E4C5D3BB46}" srcId="{613ED0CA-5EAA-4E0C-902D-9C738D8DFCE2}" destId="{E46E5F4B-3419-45BD-B6A9-8B4CFEC5F1E9}" srcOrd="5" destOrd="0" parTransId="{862ECE5B-9B1A-4AD3-943C-9388BB0740CE}" sibTransId="{25AA89A1-1762-48F7-9CC7-48A3A39D639A}"/>
    <dgm:cxn modelId="{5DE6B61C-82D5-49A2-9C10-022ED57023C7}" type="presOf" srcId="{279BC117-3A3B-4C88-92EE-76CF4E3DB64E}" destId="{0DE67D15-07CD-4299-BE60-B2CCB383B197}" srcOrd="0" destOrd="2" presId="urn:microsoft.com/office/officeart/2005/8/layout/hList2"/>
    <dgm:cxn modelId="{38B6C564-466D-4DF8-A0F8-055BB91B9D4A}" type="presOf" srcId="{A4429DB5-542C-4834-8ED3-4102A37F761E}" destId="{249BCB10-CD81-4083-AADF-7B0633C69641}" srcOrd="0" destOrd="5" presId="urn:microsoft.com/office/officeart/2005/8/layout/hList2"/>
    <dgm:cxn modelId="{FFE74753-9AF9-479F-871A-403827D6FC31}" srcId="{613ED0CA-5EAA-4E0C-902D-9C738D8DFCE2}" destId="{A9FD5290-FB25-4F0D-B6A3-035463ECFD6F}" srcOrd="0" destOrd="0" parTransId="{245A9438-D336-4465-B0FB-479CBD178ADB}" sibTransId="{828F71F3-ADA3-4E6F-9DB2-E46FA909CD36}"/>
    <dgm:cxn modelId="{55B30B37-1A25-43CA-9F50-98C39A6DB162}" type="presOf" srcId="{63C138FF-0B22-417E-8AD8-F7C018310B3E}" destId="{002A9926-C727-4E56-875D-603811CB35E3}" srcOrd="0" destOrd="0" presId="urn:microsoft.com/office/officeart/2005/8/layout/hList2"/>
    <dgm:cxn modelId="{93B77BEA-5F30-4114-9EE1-A40684EBC795}" srcId="{01698DE8-8F4B-4837-B1F9-CBA4A1F35D83}" destId="{79E8E09F-7CC2-47BF-B13B-0FE0B2B80C80}" srcOrd="0" destOrd="0" parTransId="{68BF0EF9-E37F-46BD-B6C2-610C6C76E9A0}" sibTransId="{25FEC1A4-BFCB-4D4E-97F0-78E93E6DEC1E}"/>
    <dgm:cxn modelId="{1BDD5856-73C2-45FF-8B9F-2FC73DE976F7}" srcId="{01698DE8-8F4B-4837-B1F9-CBA4A1F35D83}" destId="{C2901FB2-AAD2-4757-A12B-9DDC2040E8FA}" srcOrd="1" destOrd="0" parTransId="{E7A74BE5-D3DB-4117-9003-ACE67B616987}" sibTransId="{046C146C-78D2-4835-A91A-C39A5D5EB4A8}"/>
    <dgm:cxn modelId="{B693FB0A-FFF1-4552-8BC9-4699535BD61D}" type="presOf" srcId="{9CC384CB-BF51-49D9-83FA-268ECC1AE0BB}" destId="{A332868E-1ECF-4955-991F-06BBFD136F2F}" srcOrd="0" destOrd="2" presId="urn:microsoft.com/office/officeart/2005/8/layout/hList2"/>
    <dgm:cxn modelId="{B9BE7B16-A0D1-4B2E-BDDC-9D7266B0A6F8}" type="presOf" srcId="{AC4061A5-89DB-4DCB-9D6E-8C423BBF8F7C}" destId="{779FF533-361A-4995-9B33-0B4808AF517E}" srcOrd="0" destOrd="0" presId="urn:microsoft.com/office/officeart/2005/8/layout/hList2"/>
    <dgm:cxn modelId="{8F0A871B-2395-4EB6-8E27-9C72A9C2AF63}" type="presOf" srcId="{01698DE8-8F4B-4837-B1F9-CBA4A1F35D83}" destId="{0C46B9B2-4AA1-44BD-A714-56BAEA732519}" srcOrd="0" destOrd="0" presId="urn:microsoft.com/office/officeart/2005/8/layout/hList2"/>
    <dgm:cxn modelId="{145402E3-3F32-463E-8168-E2E893981960}" type="presOf" srcId="{98F3CF2F-9C4A-49A9-9B74-290C760799B9}" destId="{A332868E-1ECF-4955-991F-06BBFD136F2F}" srcOrd="0" destOrd="1" presId="urn:microsoft.com/office/officeart/2005/8/layout/hList2"/>
    <dgm:cxn modelId="{FA0B9950-0C15-475F-B286-AE05D41B89BE}" srcId="{01698DE8-8F4B-4837-B1F9-CBA4A1F35D83}" destId="{83AEA6B5-0FB7-4FA1-9989-5FD663F5A086}" srcOrd="7" destOrd="0" parTransId="{B1BCBA79-9F6D-4DC9-B3BB-1A5C42D05794}" sibTransId="{CC38DA97-54E7-4C38-9894-985001A085FA}"/>
    <dgm:cxn modelId="{9BD02830-3D9D-4B4B-AE7C-0ECE28AAE5AC}" srcId="{01698DE8-8F4B-4837-B1F9-CBA4A1F35D83}" destId="{D646BD15-163C-4EED-9CF0-756178012D8F}" srcOrd="2" destOrd="0" parTransId="{8CB6AA6A-7A2D-4BAA-BECD-19FBB83DDB84}" sibTransId="{DCEDF716-26CF-400E-8849-DA6330D359C0}"/>
    <dgm:cxn modelId="{2D85A937-A807-495D-99EA-69462C0F11BB}" type="presOf" srcId="{C2901FB2-AAD2-4757-A12B-9DDC2040E8FA}" destId="{249BCB10-CD81-4083-AADF-7B0633C69641}" srcOrd="0" destOrd="1" presId="urn:microsoft.com/office/officeart/2005/8/layout/hList2"/>
    <dgm:cxn modelId="{762A59A8-449D-4FB3-A5B9-EF14A0DE1660}" type="presParOf" srcId="{779FF533-361A-4995-9B33-0B4808AF517E}" destId="{B4C6B194-BDF3-44D2-90DE-215675D15FA6}" srcOrd="0" destOrd="0" presId="urn:microsoft.com/office/officeart/2005/8/layout/hList2"/>
    <dgm:cxn modelId="{790A8F69-A8BC-4E0B-A2BB-4F235BBC645E}" type="presParOf" srcId="{B4C6B194-BDF3-44D2-90DE-215675D15FA6}" destId="{5D465CEC-1C71-4ACC-854A-36355C2FF74C}" srcOrd="0" destOrd="0" presId="urn:microsoft.com/office/officeart/2005/8/layout/hList2"/>
    <dgm:cxn modelId="{327570AE-74A4-40D5-9898-0C161874F5DC}" type="presParOf" srcId="{B4C6B194-BDF3-44D2-90DE-215675D15FA6}" destId="{A332868E-1ECF-4955-991F-06BBFD136F2F}" srcOrd="1" destOrd="0" presId="urn:microsoft.com/office/officeart/2005/8/layout/hList2"/>
    <dgm:cxn modelId="{C33C80C9-EE32-4DA1-A88B-D5F00863F685}" type="presParOf" srcId="{B4C6B194-BDF3-44D2-90DE-215675D15FA6}" destId="{002A9926-C727-4E56-875D-603811CB35E3}" srcOrd="2" destOrd="0" presId="urn:microsoft.com/office/officeart/2005/8/layout/hList2"/>
    <dgm:cxn modelId="{327498EE-29D9-4FFE-8A65-877946824F72}" type="presParOf" srcId="{779FF533-361A-4995-9B33-0B4808AF517E}" destId="{5DB635B6-53EA-4D5C-A67F-3BF1A5A5A571}" srcOrd="1" destOrd="0" presId="urn:microsoft.com/office/officeart/2005/8/layout/hList2"/>
    <dgm:cxn modelId="{7EE661ED-84C8-4458-B77E-274B35099E2C}" type="presParOf" srcId="{779FF533-361A-4995-9B33-0B4808AF517E}" destId="{D9C2DAC0-DFB8-4AA8-81DD-D5B734C6A71D}" srcOrd="2" destOrd="0" presId="urn:microsoft.com/office/officeart/2005/8/layout/hList2"/>
    <dgm:cxn modelId="{BD1C67CE-2F0C-4F17-8B2A-A885134CE084}" type="presParOf" srcId="{D9C2DAC0-DFB8-4AA8-81DD-D5B734C6A71D}" destId="{A8DB9A2A-F2E3-4EE6-A102-608DCD21876E}" srcOrd="0" destOrd="0" presId="urn:microsoft.com/office/officeart/2005/8/layout/hList2"/>
    <dgm:cxn modelId="{40B4A40B-F9CA-46FF-BC9A-A28E5E33CB5F}" type="presParOf" srcId="{D9C2DAC0-DFB8-4AA8-81DD-D5B734C6A71D}" destId="{249BCB10-CD81-4083-AADF-7B0633C69641}" srcOrd="1" destOrd="0" presId="urn:microsoft.com/office/officeart/2005/8/layout/hList2"/>
    <dgm:cxn modelId="{2AA1858D-A945-4357-B565-6B91D8E2F745}" type="presParOf" srcId="{D9C2DAC0-DFB8-4AA8-81DD-D5B734C6A71D}" destId="{0C46B9B2-4AA1-44BD-A714-56BAEA732519}" srcOrd="2" destOrd="0" presId="urn:microsoft.com/office/officeart/2005/8/layout/hList2"/>
    <dgm:cxn modelId="{DC9AEDEE-B442-4A83-AC25-D03E8135FFC8}" type="presParOf" srcId="{779FF533-361A-4995-9B33-0B4808AF517E}" destId="{D1D91E04-26CB-468C-907D-76804BDCD4CD}" srcOrd="3" destOrd="0" presId="urn:microsoft.com/office/officeart/2005/8/layout/hList2"/>
    <dgm:cxn modelId="{9379C548-D137-4725-9B98-130206A15EF3}" type="presParOf" srcId="{779FF533-361A-4995-9B33-0B4808AF517E}" destId="{1FE9134D-D3A8-4756-9B6F-7694E180DD19}" srcOrd="4" destOrd="0" presId="urn:microsoft.com/office/officeart/2005/8/layout/hList2"/>
    <dgm:cxn modelId="{FC3E8CE7-CEF3-4602-8E6F-37E037612A63}" type="presParOf" srcId="{1FE9134D-D3A8-4756-9B6F-7694E180DD19}" destId="{81FB92C6-5A4B-44AC-8776-6DD4EAC2EB12}" srcOrd="0" destOrd="0" presId="urn:microsoft.com/office/officeart/2005/8/layout/hList2"/>
    <dgm:cxn modelId="{81A1B5F9-1783-4B9E-A35F-56FF630EAC42}" type="presParOf" srcId="{1FE9134D-D3A8-4756-9B6F-7694E180DD19}" destId="{0DE67D15-07CD-4299-BE60-B2CCB383B197}" srcOrd="1" destOrd="0" presId="urn:microsoft.com/office/officeart/2005/8/layout/hList2"/>
    <dgm:cxn modelId="{FA38AEF3-11EB-48EE-A5A9-A349E24889C1}" type="presParOf" srcId="{1FE9134D-D3A8-4756-9B6F-7694E180DD19}" destId="{BDAE18C6-2C83-4EB3-B878-BE5F4FE4C7BA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90495-9F8A-4EBC-A496-1210D5578AF6}" type="doc">
      <dgm:prSet loTypeId="urn:microsoft.com/office/officeart/2005/8/layout/default" loCatId="list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5C254C-FAEF-4F4E-A104-0BA9A2F774E2}">
      <dgm:prSet phldrT="[Teks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l-PL" dirty="0" smtClean="0"/>
            <a:t> PKB - 3 800 mln </a:t>
          </a:r>
          <a:endParaRPr lang="pl-PL" dirty="0"/>
        </a:p>
      </dgm:t>
    </dgm:pt>
    <dgm:pt modelId="{4EF2B6E3-85FC-4EAE-89F0-C1F2C358C52C}" type="parTrans" cxnId="{D9FC5104-3FD6-4D49-88A1-6EBB5C2844D6}">
      <dgm:prSet/>
      <dgm:spPr/>
      <dgm:t>
        <a:bodyPr/>
        <a:lstStyle/>
        <a:p>
          <a:endParaRPr lang="pl-PL"/>
        </a:p>
      </dgm:t>
    </dgm:pt>
    <dgm:pt modelId="{5CDC33BD-1A88-4B01-8214-D11449A3FF10}" type="sibTrans" cxnId="{D9FC5104-3FD6-4D49-88A1-6EBB5C2844D6}">
      <dgm:prSet/>
      <dgm:spPr/>
      <dgm:t>
        <a:bodyPr/>
        <a:lstStyle/>
        <a:p>
          <a:endParaRPr lang="pl-PL"/>
        </a:p>
      </dgm:t>
    </dgm:pt>
    <dgm:pt modelId="{0C8BC50D-2EA4-4FB8-AC9F-E848681012F7}">
      <dgm:prSet phldrT="[Tekst]"/>
      <dgm:spPr>
        <a:solidFill>
          <a:schemeClr val="accent6"/>
        </a:solidFill>
      </dgm:spPr>
      <dgm:t>
        <a:bodyPr/>
        <a:lstStyle/>
        <a:p>
          <a:r>
            <a:rPr lang="pl-PL" dirty="0" smtClean="0"/>
            <a:t>Koszyk publiczny – 3 400 mln</a:t>
          </a:r>
        </a:p>
        <a:p>
          <a:endParaRPr lang="pl-PL" dirty="0"/>
        </a:p>
      </dgm:t>
    </dgm:pt>
    <dgm:pt modelId="{647F9687-074B-406E-9282-89026F3D2715}" type="parTrans" cxnId="{57BA3CCC-1C07-4815-9242-D4A041A9E2B6}">
      <dgm:prSet/>
      <dgm:spPr/>
      <dgm:t>
        <a:bodyPr/>
        <a:lstStyle/>
        <a:p>
          <a:endParaRPr lang="pl-PL"/>
        </a:p>
      </dgm:t>
    </dgm:pt>
    <dgm:pt modelId="{F7F86C64-3053-43A7-87CE-48BF8B2B3DBD}" type="sibTrans" cxnId="{57BA3CCC-1C07-4815-9242-D4A041A9E2B6}">
      <dgm:prSet/>
      <dgm:spPr/>
      <dgm:t>
        <a:bodyPr/>
        <a:lstStyle/>
        <a:p>
          <a:endParaRPr lang="pl-PL"/>
        </a:p>
      </dgm:t>
    </dgm:pt>
    <dgm:pt modelId="{539A705C-CA7E-41BB-AEEF-34EDADF0C173}">
      <dgm:prSet phldrT="[Tekst]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l-PL" dirty="0" smtClean="0"/>
            <a:t>Płaca minimalna – 2 900 mln</a:t>
          </a:r>
          <a:endParaRPr lang="pl-PL" dirty="0"/>
        </a:p>
      </dgm:t>
    </dgm:pt>
    <dgm:pt modelId="{8DC904D6-7431-49A7-ACF0-5854EB6B989E}" type="parTrans" cxnId="{D5833433-2AD1-4B9D-A411-53C2F35AD86B}">
      <dgm:prSet/>
      <dgm:spPr/>
      <dgm:t>
        <a:bodyPr/>
        <a:lstStyle/>
        <a:p>
          <a:endParaRPr lang="pl-PL"/>
        </a:p>
      </dgm:t>
    </dgm:pt>
    <dgm:pt modelId="{93539710-F81D-4AF5-9D02-DDDAD15D3EB3}" type="sibTrans" cxnId="{D5833433-2AD1-4B9D-A411-53C2F35AD86B}">
      <dgm:prSet/>
      <dgm:spPr/>
      <dgm:t>
        <a:bodyPr/>
        <a:lstStyle/>
        <a:p>
          <a:endParaRPr lang="pl-PL"/>
        </a:p>
      </dgm:t>
    </dgm:pt>
    <dgm:pt modelId="{B6D2A52E-B6E5-4DFB-9138-38E03110E873}">
      <dgm:prSet phldrT="[Teks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l-PL" dirty="0" smtClean="0"/>
            <a:t>Zapotrzebowanie mediów </a:t>
          </a:r>
        </a:p>
        <a:p>
          <a:r>
            <a:rPr lang="pl-PL" dirty="0" smtClean="0"/>
            <a:t>– 2 680 mln</a:t>
          </a:r>
        </a:p>
        <a:p>
          <a:endParaRPr lang="pl-PL" dirty="0"/>
        </a:p>
      </dgm:t>
    </dgm:pt>
    <dgm:pt modelId="{8413EC1B-A9B1-466C-8A2F-CD3BB545B2D3}" type="parTrans" cxnId="{56B5E2EC-76B7-4143-A130-D710477E94EA}">
      <dgm:prSet/>
      <dgm:spPr/>
      <dgm:t>
        <a:bodyPr/>
        <a:lstStyle/>
        <a:p>
          <a:endParaRPr lang="pl-PL"/>
        </a:p>
      </dgm:t>
    </dgm:pt>
    <dgm:pt modelId="{D1B32C1E-FC3B-4189-BE37-9F922A5C3EA0}" type="sibTrans" cxnId="{56B5E2EC-76B7-4143-A130-D710477E94EA}">
      <dgm:prSet/>
      <dgm:spPr/>
      <dgm:t>
        <a:bodyPr/>
        <a:lstStyle/>
        <a:p>
          <a:endParaRPr lang="pl-PL"/>
        </a:p>
      </dgm:t>
    </dgm:pt>
    <dgm:pt modelId="{B03EC088-D958-4427-B555-B17276BDCA72}" type="pres">
      <dgm:prSet presAssocID="{E0F90495-9F8A-4EBC-A496-1210D5578A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601661-04C8-403F-B6AA-0EA7C30BD2F7}" type="pres">
      <dgm:prSet presAssocID="{D55C254C-FAEF-4F4E-A104-0BA9A2F774E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80C2234-B181-4E00-9008-19AD3F6410F4}" type="pres">
      <dgm:prSet presAssocID="{5CDC33BD-1A88-4B01-8214-D11449A3FF10}" presName="sibTrans" presStyleCnt="0"/>
      <dgm:spPr/>
    </dgm:pt>
    <dgm:pt modelId="{10F866C2-57CE-48BE-8F97-B1FF44222BBE}" type="pres">
      <dgm:prSet presAssocID="{0C8BC50D-2EA4-4FB8-AC9F-E848681012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D9B82A7-8877-45F8-8E8A-3CB3C15D1DA4}" type="pres">
      <dgm:prSet presAssocID="{F7F86C64-3053-43A7-87CE-48BF8B2B3DBD}" presName="sibTrans" presStyleCnt="0"/>
      <dgm:spPr/>
    </dgm:pt>
    <dgm:pt modelId="{94000524-0C04-496E-827C-0FAAB495A442}" type="pres">
      <dgm:prSet presAssocID="{539A705C-CA7E-41BB-AEEF-34EDADF0C17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411ED3-5DD3-4175-8529-1C9B9063A7F7}" type="pres">
      <dgm:prSet presAssocID="{93539710-F81D-4AF5-9D02-DDDAD15D3EB3}" presName="sibTrans" presStyleCnt="0"/>
      <dgm:spPr/>
    </dgm:pt>
    <dgm:pt modelId="{EA0021FF-5ACB-4A3C-90DC-A100DCFD078E}" type="pres">
      <dgm:prSet presAssocID="{B6D2A52E-B6E5-4DFB-9138-38E03110E873}" presName="node" presStyleLbl="node1" presStyleIdx="3" presStyleCnt="4" custLinFactNeighborX="-2711" custLinFactNeighborY="30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7BA3CCC-1C07-4815-9242-D4A041A9E2B6}" srcId="{E0F90495-9F8A-4EBC-A496-1210D5578AF6}" destId="{0C8BC50D-2EA4-4FB8-AC9F-E848681012F7}" srcOrd="1" destOrd="0" parTransId="{647F9687-074B-406E-9282-89026F3D2715}" sibTransId="{F7F86C64-3053-43A7-87CE-48BF8B2B3DBD}"/>
    <dgm:cxn modelId="{D9FC5104-3FD6-4D49-88A1-6EBB5C2844D6}" srcId="{E0F90495-9F8A-4EBC-A496-1210D5578AF6}" destId="{D55C254C-FAEF-4F4E-A104-0BA9A2F774E2}" srcOrd="0" destOrd="0" parTransId="{4EF2B6E3-85FC-4EAE-89F0-C1F2C358C52C}" sibTransId="{5CDC33BD-1A88-4B01-8214-D11449A3FF10}"/>
    <dgm:cxn modelId="{53154416-36EA-4077-AFDE-9A403EBB5E58}" type="presOf" srcId="{539A705C-CA7E-41BB-AEEF-34EDADF0C173}" destId="{94000524-0C04-496E-827C-0FAAB495A442}" srcOrd="0" destOrd="0" presId="urn:microsoft.com/office/officeart/2005/8/layout/default"/>
    <dgm:cxn modelId="{BE741558-2254-42B7-BD5B-84714DFC73EE}" type="presOf" srcId="{0C8BC50D-2EA4-4FB8-AC9F-E848681012F7}" destId="{10F866C2-57CE-48BE-8F97-B1FF44222BBE}" srcOrd="0" destOrd="0" presId="urn:microsoft.com/office/officeart/2005/8/layout/default"/>
    <dgm:cxn modelId="{BE7CB5FE-6FE2-4C11-90ED-5DAEA534AC21}" type="presOf" srcId="{B6D2A52E-B6E5-4DFB-9138-38E03110E873}" destId="{EA0021FF-5ACB-4A3C-90DC-A100DCFD078E}" srcOrd="0" destOrd="0" presId="urn:microsoft.com/office/officeart/2005/8/layout/default"/>
    <dgm:cxn modelId="{56B5E2EC-76B7-4143-A130-D710477E94EA}" srcId="{E0F90495-9F8A-4EBC-A496-1210D5578AF6}" destId="{B6D2A52E-B6E5-4DFB-9138-38E03110E873}" srcOrd="3" destOrd="0" parTransId="{8413EC1B-A9B1-466C-8A2F-CD3BB545B2D3}" sibTransId="{D1B32C1E-FC3B-4189-BE37-9F922A5C3EA0}"/>
    <dgm:cxn modelId="{D5833433-2AD1-4B9D-A411-53C2F35AD86B}" srcId="{E0F90495-9F8A-4EBC-A496-1210D5578AF6}" destId="{539A705C-CA7E-41BB-AEEF-34EDADF0C173}" srcOrd="2" destOrd="0" parTransId="{8DC904D6-7431-49A7-ACF0-5854EB6B989E}" sibTransId="{93539710-F81D-4AF5-9D02-DDDAD15D3EB3}"/>
    <dgm:cxn modelId="{A867F9EE-CB63-40E6-9B94-E8DAD3059F91}" type="presOf" srcId="{E0F90495-9F8A-4EBC-A496-1210D5578AF6}" destId="{B03EC088-D958-4427-B555-B17276BDCA72}" srcOrd="0" destOrd="0" presId="urn:microsoft.com/office/officeart/2005/8/layout/default"/>
    <dgm:cxn modelId="{B5C318B3-3613-4C31-A202-FEDBBB39F3DB}" type="presOf" srcId="{D55C254C-FAEF-4F4E-A104-0BA9A2F774E2}" destId="{12601661-04C8-403F-B6AA-0EA7C30BD2F7}" srcOrd="0" destOrd="0" presId="urn:microsoft.com/office/officeart/2005/8/layout/default"/>
    <dgm:cxn modelId="{A885B1C6-47BE-4B44-8455-7CE07D5D9CF9}" type="presParOf" srcId="{B03EC088-D958-4427-B555-B17276BDCA72}" destId="{12601661-04C8-403F-B6AA-0EA7C30BD2F7}" srcOrd="0" destOrd="0" presId="urn:microsoft.com/office/officeart/2005/8/layout/default"/>
    <dgm:cxn modelId="{6436BB2D-6E83-41B6-95C1-3886C58C7371}" type="presParOf" srcId="{B03EC088-D958-4427-B555-B17276BDCA72}" destId="{C80C2234-B181-4E00-9008-19AD3F6410F4}" srcOrd="1" destOrd="0" presId="urn:microsoft.com/office/officeart/2005/8/layout/default"/>
    <dgm:cxn modelId="{05AE5276-8FCD-4A2C-AFD4-29EFC0EBE03D}" type="presParOf" srcId="{B03EC088-D958-4427-B555-B17276BDCA72}" destId="{10F866C2-57CE-48BE-8F97-B1FF44222BBE}" srcOrd="2" destOrd="0" presId="urn:microsoft.com/office/officeart/2005/8/layout/default"/>
    <dgm:cxn modelId="{F99FD896-7100-452A-AAF1-9D50455CBB23}" type="presParOf" srcId="{B03EC088-D958-4427-B555-B17276BDCA72}" destId="{6D9B82A7-8877-45F8-8E8A-3CB3C15D1DA4}" srcOrd="3" destOrd="0" presId="urn:microsoft.com/office/officeart/2005/8/layout/default"/>
    <dgm:cxn modelId="{8E340529-5365-418C-BFE1-474039C45EE1}" type="presParOf" srcId="{B03EC088-D958-4427-B555-B17276BDCA72}" destId="{94000524-0C04-496E-827C-0FAAB495A442}" srcOrd="4" destOrd="0" presId="urn:microsoft.com/office/officeart/2005/8/layout/default"/>
    <dgm:cxn modelId="{A883F879-E8A3-4718-850E-80E84B6BB732}" type="presParOf" srcId="{B03EC088-D958-4427-B555-B17276BDCA72}" destId="{80411ED3-5DD3-4175-8529-1C9B9063A7F7}" srcOrd="5" destOrd="0" presId="urn:microsoft.com/office/officeart/2005/8/layout/default"/>
    <dgm:cxn modelId="{8B034592-94C6-40FD-858D-9A63C82EB07A}" type="presParOf" srcId="{B03EC088-D958-4427-B555-B17276BDCA72}" destId="{EA0021FF-5ACB-4A3C-90DC-A100DCFD078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04F9890-836F-40CE-A956-613826C9FE95}" type="doc">
      <dgm:prSet loTypeId="urn:microsoft.com/office/officeart/2005/8/layout/hList6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pl-PL"/>
        </a:p>
      </dgm:t>
    </dgm:pt>
    <dgm:pt modelId="{F354710C-D553-463D-A726-F7A4F8C2D705}">
      <dgm:prSet/>
      <dgm:spPr/>
      <dgm:t>
        <a:bodyPr/>
        <a:lstStyle/>
        <a:p>
          <a:pPr rtl="0"/>
          <a:r>
            <a:rPr kumimoji="1" lang="pl-PL" dirty="0" smtClean="0"/>
            <a:t>Pełne finansowanie zadań publicznych – </a:t>
          </a:r>
        </a:p>
        <a:p>
          <a:pPr rtl="0"/>
          <a:r>
            <a:rPr kumimoji="1" lang="pl-PL" dirty="0" smtClean="0"/>
            <a:t>2 680 mln zł rocznie</a:t>
          </a:r>
          <a:endParaRPr lang="pl-PL" dirty="0"/>
        </a:p>
      </dgm:t>
    </dgm:pt>
    <dgm:pt modelId="{2AB8ABC3-CDB9-4BEE-B988-C6DE6B87C3DC}" type="parTrans" cxnId="{8C271643-0BDD-44EA-BEDB-DE9803FF4AE8}">
      <dgm:prSet/>
      <dgm:spPr/>
      <dgm:t>
        <a:bodyPr/>
        <a:lstStyle/>
        <a:p>
          <a:endParaRPr lang="pl-PL"/>
        </a:p>
      </dgm:t>
    </dgm:pt>
    <dgm:pt modelId="{F9072AFB-D9B1-49FE-AB9C-AE89728C1365}" type="sibTrans" cxnId="{8C271643-0BDD-44EA-BEDB-DE9803FF4AE8}">
      <dgm:prSet/>
      <dgm:spPr/>
      <dgm:t>
        <a:bodyPr/>
        <a:lstStyle/>
        <a:p>
          <a:endParaRPr lang="pl-PL"/>
        </a:p>
      </dgm:t>
    </dgm:pt>
    <dgm:pt modelId="{EC60F5FC-30C4-4552-96E2-95A1BB38320B}">
      <dgm:prSet/>
      <dgm:spPr/>
      <dgm:t>
        <a:bodyPr/>
        <a:lstStyle/>
        <a:p>
          <a:pPr rtl="0"/>
          <a:r>
            <a:rPr kumimoji="1" lang="pl-PL" dirty="0" smtClean="0"/>
            <a:t>Zdolność do rozwoju programowego i technologicznego – produkcja, nowe media, </a:t>
          </a:r>
          <a:r>
            <a:rPr kumimoji="1" lang="pl-PL" dirty="0" err="1" smtClean="0"/>
            <a:t>HbbtV</a:t>
          </a:r>
          <a:r>
            <a:rPr kumimoji="1" lang="pl-PL" dirty="0" smtClean="0"/>
            <a:t>, 4K</a:t>
          </a:r>
          <a:endParaRPr lang="pl-PL" dirty="0"/>
        </a:p>
      </dgm:t>
    </dgm:pt>
    <dgm:pt modelId="{3D2021D0-4D6E-494D-8218-DFD733B6C0CF}" type="parTrans" cxnId="{325AC267-3F21-4B66-8505-72D027AB5492}">
      <dgm:prSet/>
      <dgm:spPr/>
      <dgm:t>
        <a:bodyPr/>
        <a:lstStyle/>
        <a:p>
          <a:endParaRPr lang="pl-PL"/>
        </a:p>
      </dgm:t>
    </dgm:pt>
    <dgm:pt modelId="{71C5F889-7249-4F72-B92E-15E6352086D2}" type="sibTrans" cxnId="{325AC267-3F21-4B66-8505-72D027AB5492}">
      <dgm:prSet/>
      <dgm:spPr/>
      <dgm:t>
        <a:bodyPr/>
        <a:lstStyle/>
        <a:p>
          <a:endParaRPr lang="pl-PL"/>
        </a:p>
      </dgm:t>
    </dgm:pt>
    <dgm:pt modelId="{92576CD0-AB82-4F67-A044-DB91A4467E5E}">
      <dgm:prSet/>
      <dgm:spPr/>
      <dgm:t>
        <a:bodyPr/>
        <a:lstStyle/>
        <a:p>
          <a:pPr rtl="0"/>
          <a:r>
            <a:rPr kumimoji="1" lang="pl-PL" dirty="0" smtClean="0"/>
            <a:t>Możliwość ograniczenia działalności reklamowej – </a:t>
          </a:r>
        </a:p>
        <a:p>
          <a:pPr rtl="0"/>
          <a:r>
            <a:rPr kumimoji="1" lang="pl-PL" dirty="0" smtClean="0"/>
            <a:t>do 4 minut w godzinie</a:t>
          </a:r>
          <a:endParaRPr lang="pl-PL" dirty="0"/>
        </a:p>
      </dgm:t>
    </dgm:pt>
    <dgm:pt modelId="{A9B6D298-4B2C-47E5-8A0E-B937F8B78C59}" type="parTrans" cxnId="{2BAB8B1A-9B31-4EC4-9A3F-1464A47D3459}">
      <dgm:prSet/>
      <dgm:spPr/>
      <dgm:t>
        <a:bodyPr/>
        <a:lstStyle/>
        <a:p>
          <a:endParaRPr lang="pl-PL"/>
        </a:p>
      </dgm:t>
    </dgm:pt>
    <dgm:pt modelId="{5A0B1E25-2F55-4D70-9EE0-A95E60C15922}" type="sibTrans" cxnId="{2BAB8B1A-9B31-4EC4-9A3F-1464A47D3459}">
      <dgm:prSet/>
      <dgm:spPr/>
      <dgm:t>
        <a:bodyPr/>
        <a:lstStyle/>
        <a:p>
          <a:endParaRPr lang="pl-PL"/>
        </a:p>
      </dgm:t>
    </dgm:pt>
    <dgm:pt modelId="{DEE1BE74-D927-4FC5-BD0A-71CBDD64CD7A}">
      <dgm:prSet/>
      <dgm:spPr/>
      <dgm:t>
        <a:bodyPr/>
        <a:lstStyle/>
        <a:p>
          <a:pPr rtl="0"/>
          <a:r>
            <a:rPr kumimoji="1" lang="pl-PL" dirty="0" smtClean="0"/>
            <a:t>Fundusz Jakości</a:t>
          </a:r>
        </a:p>
        <a:p>
          <a:pPr rtl="0"/>
          <a:r>
            <a:rPr kumimoji="1" lang="pl-PL" dirty="0" smtClean="0"/>
            <a:t>- dla nadawców i producentów niepublicznych </a:t>
          </a:r>
          <a:endParaRPr lang="pl-PL" dirty="0"/>
        </a:p>
      </dgm:t>
    </dgm:pt>
    <dgm:pt modelId="{9CB2375A-7F9A-4D45-92B4-C4C9316EC185}" type="parTrans" cxnId="{5279A525-C58A-40D3-84E4-51B4C3F9738B}">
      <dgm:prSet/>
      <dgm:spPr/>
      <dgm:t>
        <a:bodyPr/>
        <a:lstStyle/>
        <a:p>
          <a:endParaRPr lang="pl-PL"/>
        </a:p>
      </dgm:t>
    </dgm:pt>
    <dgm:pt modelId="{E64BC04C-E2BF-47ED-8027-271C29E994D3}" type="sibTrans" cxnId="{5279A525-C58A-40D3-84E4-51B4C3F9738B}">
      <dgm:prSet/>
      <dgm:spPr/>
      <dgm:t>
        <a:bodyPr/>
        <a:lstStyle/>
        <a:p>
          <a:endParaRPr lang="pl-PL"/>
        </a:p>
      </dgm:t>
    </dgm:pt>
    <dgm:pt modelId="{D35849C2-3215-40E6-BB7C-5EB6B4198270}" type="pres">
      <dgm:prSet presAssocID="{504F9890-836F-40CE-A956-613826C9FE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0F6C5DC-F0DF-4981-ADCE-BFEF2C0DFDA2}" type="pres">
      <dgm:prSet presAssocID="{F354710C-D553-463D-A726-F7A4F8C2D70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A77A0B-D2B3-400E-A651-996A0C83396F}" type="pres">
      <dgm:prSet presAssocID="{F9072AFB-D9B1-49FE-AB9C-AE89728C1365}" presName="sibTrans" presStyleCnt="0"/>
      <dgm:spPr/>
    </dgm:pt>
    <dgm:pt modelId="{6D3CBF11-A803-4427-9B77-471FFDAC9117}" type="pres">
      <dgm:prSet presAssocID="{EC60F5FC-30C4-4552-96E2-95A1BB3832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92029B-B16D-49ED-A3E3-8DAB22C89C65}" type="pres">
      <dgm:prSet presAssocID="{71C5F889-7249-4F72-B92E-15E6352086D2}" presName="sibTrans" presStyleCnt="0"/>
      <dgm:spPr/>
    </dgm:pt>
    <dgm:pt modelId="{3F6CD2EB-BB97-4690-BA20-EF84EA0F1415}" type="pres">
      <dgm:prSet presAssocID="{92576CD0-AB82-4F67-A044-DB91A4467E5E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223593F-2D23-4B5A-B7D1-C4DB4F38E9A3}" type="pres">
      <dgm:prSet presAssocID="{5A0B1E25-2F55-4D70-9EE0-A95E60C15922}" presName="sibTrans" presStyleCnt="0"/>
      <dgm:spPr/>
    </dgm:pt>
    <dgm:pt modelId="{85B5ACC2-189A-4682-BE84-D4BFC024F9D2}" type="pres">
      <dgm:prSet presAssocID="{DEE1BE74-D927-4FC5-BD0A-71CBDD64CD7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BAB8B1A-9B31-4EC4-9A3F-1464A47D3459}" srcId="{504F9890-836F-40CE-A956-613826C9FE95}" destId="{92576CD0-AB82-4F67-A044-DB91A4467E5E}" srcOrd="2" destOrd="0" parTransId="{A9B6D298-4B2C-47E5-8A0E-B937F8B78C59}" sibTransId="{5A0B1E25-2F55-4D70-9EE0-A95E60C15922}"/>
    <dgm:cxn modelId="{6BE639E4-BA90-4CBA-ABB7-3B39C3D3B91F}" type="presOf" srcId="{DEE1BE74-D927-4FC5-BD0A-71CBDD64CD7A}" destId="{85B5ACC2-189A-4682-BE84-D4BFC024F9D2}" srcOrd="0" destOrd="0" presId="urn:microsoft.com/office/officeart/2005/8/layout/hList6"/>
    <dgm:cxn modelId="{325AC267-3F21-4B66-8505-72D027AB5492}" srcId="{504F9890-836F-40CE-A956-613826C9FE95}" destId="{EC60F5FC-30C4-4552-96E2-95A1BB38320B}" srcOrd="1" destOrd="0" parTransId="{3D2021D0-4D6E-494D-8218-DFD733B6C0CF}" sibTransId="{71C5F889-7249-4F72-B92E-15E6352086D2}"/>
    <dgm:cxn modelId="{7452A677-019F-4FB3-BE19-CA5E3938650A}" type="presOf" srcId="{F354710C-D553-463D-A726-F7A4F8C2D705}" destId="{80F6C5DC-F0DF-4981-ADCE-BFEF2C0DFDA2}" srcOrd="0" destOrd="0" presId="urn:microsoft.com/office/officeart/2005/8/layout/hList6"/>
    <dgm:cxn modelId="{BFB00BAA-265A-41B7-A47B-66A48B858252}" type="presOf" srcId="{504F9890-836F-40CE-A956-613826C9FE95}" destId="{D35849C2-3215-40E6-BB7C-5EB6B4198270}" srcOrd="0" destOrd="0" presId="urn:microsoft.com/office/officeart/2005/8/layout/hList6"/>
    <dgm:cxn modelId="{54082AAE-ABAF-425B-BB1C-526345F62A26}" type="presOf" srcId="{EC60F5FC-30C4-4552-96E2-95A1BB38320B}" destId="{6D3CBF11-A803-4427-9B77-471FFDAC9117}" srcOrd="0" destOrd="0" presId="urn:microsoft.com/office/officeart/2005/8/layout/hList6"/>
    <dgm:cxn modelId="{8C271643-0BDD-44EA-BEDB-DE9803FF4AE8}" srcId="{504F9890-836F-40CE-A956-613826C9FE95}" destId="{F354710C-D553-463D-A726-F7A4F8C2D705}" srcOrd="0" destOrd="0" parTransId="{2AB8ABC3-CDB9-4BEE-B988-C6DE6B87C3DC}" sibTransId="{F9072AFB-D9B1-49FE-AB9C-AE89728C1365}"/>
    <dgm:cxn modelId="{5279A525-C58A-40D3-84E4-51B4C3F9738B}" srcId="{504F9890-836F-40CE-A956-613826C9FE95}" destId="{DEE1BE74-D927-4FC5-BD0A-71CBDD64CD7A}" srcOrd="3" destOrd="0" parTransId="{9CB2375A-7F9A-4D45-92B4-C4C9316EC185}" sibTransId="{E64BC04C-E2BF-47ED-8027-271C29E994D3}"/>
    <dgm:cxn modelId="{DC12EF72-86EA-44FB-8AAD-084E450EDE3D}" type="presOf" srcId="{92576CD0-AB82-4F67-A044-DB91A4467E5E}" destId="{3F6CD2EB-BB97-4690-BA20-EF84EA0F1415}" srcOrd="0" destOrd="0" presId="urn:microsoft.com/office/officeart/2005/8/layout/hList6"/>
    <dgm:cxn modelId="{A3E77C18-B1A9-4977-9D1E-E4C6B9874F76}" type="presParOf" srcId="{D35849C2-3215-40E6-BB7C-5EB6B4198270}" destId="{80F6C5DC-F0DF-4981-ADCE-BFEF2C0DFDA2}" srcOrd="0" destOrd="0" presId="urn:microsoft.com/office/officeart/2005/8/layout/hList6"/>
    <dgm:cxn modelId="{8693E63F-5D6A-4361-A39D-8D4E70B840F8}" type="presParOf" srcId="{D35849C2-3215-40E6-BB7C-5EB6B4198270}" destId="{50A77A0B-D2B3-400E-A651-996A0C83396F}" srcOrd="1" destOrd="0" presId="urn:microsoft.com/office/officeart/2005/8/layout/hList6"/>
    <dgm:cxn modelId="{5FFD6A14-1BB2-4B1D-8C20-69741188D93A}" type="presParOf" srcId="{D35849C2-3215-40E6-BB7C-5EB6B4198270}" destId="{6D3CBF11-A803-4427-9B77-471FFDAC9117}" srcOrd="2" destOrd="0" presId="urn:microsoft.com/office/officeart/2005/8/layout/hList6"/>
    <dgm:cxn modelId="{98646779-E9B9-4F7A-8F2B-EB6BFD8E2086}" type="presParOf" srcId="{D35849C2-3215-40E6-BB7C-5EB6B4198270}" destId="{3F92029B-B16D-49ED-A3E3-8DAB22C89C65}" srcOrd="3" destOrd="0" presId="urn:microsoft.com/office/officeart/2005/8/layout/hList6"/>
    <dgm:cxn modelId="{5C26E69B-0CB6-4C80-865F-947FB68AC09B}" type="presParOf" srcId="{D35849C2-3215-40E6-BB7C-5EB6B4198270}" destId="{3F6CD2EB-BB97-4690-BA20-EF84EA0F1415}" srcOrd="4" destOrd="0" presId="urn:microsoft.com/office/officeart/2005/8/layout/hList6"/>
    <dgm:cxn modelId="{2974B208-EE9B-494A-A10C-E4CCA1CF32FE}" type="presParOf" srcId="{D35849C2-3215-40E6-BB7C-5EB6B4198270}" destId="{6223593F-2D23-4B5A-B7D1-C4DB4F38E9A3}" srcOrd="5" destOrd="0" presId="urn:microsoft.com/office/officeart/2005/8/layout/hList6"/>
    <dgm:cxn modelId="{FB4E4A19-345E-4070-98DC-0E676B5829E5}" type="presParOf" srcId="{D35849C2-3215-40E6-BB7C-5EB6B4198270}" destId="{85B5ACC2-189A-4682-BE84-D4BFC024F9D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2D6500-D374-4028-9A1E-A171CED8307A}" type="doc">
      <dgm:prSet loTypeId="urn:microsoft.com/office/officeart/2005/8/layout/process4" loCatId="list" qsTypeId="urn:microsoft.com/office/officeart/2005/8/quickstyle/3d2" qsCatId="3D" csTypeId="urn:microsoft.com/office/officeart/2005/8/colors/accent2_4" csCatId="accent2" phldr="1"/>
      <dgm:spPr/>
      <dgm:t>
        <a:bodyPr/>
        <a:lstStyle/>
        <a:p>
          <a:endParaRPr lang="pl-PL"/>
        </a:p>
      </dgm:t>
    </dgm:pt>
    <dgm:pt modelId="{F8901954-705F-4A04-8E38-6ABD6D7163F1}">
      <dgm:prSet phldrT="[Tekst]"/>
      <dgm:spPr/>
      <dgm:t>
        <a:bodyPr/>
        <a:lstStyle/>
        <a:p>
          <a:r>
            <a:rPr lang="pl-PL" dirty="0" smtClean="0"/>
            <a:t>Zasady pomocy publicznej</a:t>
          </a:r>
          <a:endParaRPr lang="pl-PL" dirty="0"/>
        </a:p>
      </dgm:t>
    </dgm:pt>
    <dgm:pt modelId="{77019BBB-922A-49C1-BFCF-6D6347BCA19E}" type="parTrans" cxnId="{D21771B9-7631-43C1-8635-B505F2F0769E}">
      <dgm:prSet/>
      <dgm:spPr/>
      <dgm:t>
        <a:bodyPr/>
        <a:lstStyle/>
        <a:p>
          <a:endParaRPr lang="pl-PL"/>
        </a:p>
      </dgm:t>
    </dgm:pt>
    <dgm:pt modelId="{1B319643-BC05-4519-977D-E9994F4E8BB6}" type="sibTrans" cxnId="{D21771B9-7631-43C1-8635-B505F2F0769E}">
      <dgm:prSet/>
      <dgm:spPr/>
      <dgm:t>
        <a:bodyPr/>
        <a:lstStyle/>
        <a:p>
          <a:endParaRPr lang="pl-PL"/>
        </a:p>
      </dgm:t>
    </dgm:pt>
    <dgm:pt modelId="{CF4B0B55-BBF5-4734-B0D6-76B593CA4233}">
      <dgm:prSet phldrT="[Tekst]"/>
      <dgm:spPr/>
      <dgm:t>
        <a:bodyPr/>
        <a:lstStyle/>
        <a:p>
          <a:r>
            <a:rPr lang="pl-PL" dirty="0" smtClean="0"/>
            <a:t>powierzenie</a:t>
          </a:r>
          <a:endParaRPr lang="pl-PL" dirty="0"/>
        </a:p>
      </dgm:t>
    </dgm:pt>
    <dgm:pt modelId="{D9D4C5E9-F2AD-41EA-BC56-CE23C2F1ED88}" type="parTrans" cxnId="{B20C7947-611D-4562-8937-8187F8F18308}">
      <dgm:prSet/>
      <dgm:spPr/>
      <dgm:t>
        <a:bodyPr/>
        <a:lstStyle/>
        <a:p>
          <a:endParaRPr lang="pl-PL"/>
        </a:p>
      </dgm:t>
    </dgm:pt>
    <dgm:pt modelId="{1AE4A93F-8108-4A21-BC77-CD1BDE456037}" type="sibTrans" cxnId="{B20C7947-611D-4562-8937-8187F8F18308}">
      <dgm:prSet/>
      <dgm:spPr/>
      <dgm:t>
        <a:bodyPr/>
        <a:lstStyle/>
        <a:p>
          <a:endParaRPr lang="pl-PL"/>
        </a:p>
      </dgm:t>
    </dgm:pt>
    <dgm:pt modelId="{912AEA11-852E-46C0-B657-97DD905569B7}">
      <dgm:prSet phldrT="[Tekst]"/>
      <dgm:spPr/>
      <dgm:t>
        <a:bodyPr/>
        <a:lstStyle/>
        <a:p>
          <a:r>
            <a:rPr lang="pl-PL" dirty="0" smtClean="0"/>
            <a:t>kontrola</a:t>
          </a:r>
          <a:endParaRPr lang="pl-PL" dirty="0"/>
        </a:p>
      </dgm:t>
    </dgm:pt>
    <dgm:pt modelId="{F3F07C25-26F0-40B8-A7A6-7C8A8E891F8C}" type="parTrans" cxnId="{1B52136A-F2B7-4C4E-BF21-A89778C12E1C}">
      <dgm:prSet/>
      <dgm:spPr/>
      <dgm:t>
        <a:bodyPr/>
        <a:lstStyle/>
        <a:p>
          <a:endParaRPr lang="pl-PL"/>
        </a:p>
      </dgm:t>
    </dgm:pt>
    <dgm:pt modelId="{7807C81B-293E-40B4-9872-89CC5684ADE3}" type="sibTrans" cxnId="{1B52136A-F2B7-4C4E-BF21-A89778C12E1C}">
      <dgm:prSet/>
      <dgm:spPr/>
      <dgm:t>
        <a:bodyPr/>
        <a:lstStyle/>
        <a:p>
          <a:endParaRPr lang="pl-PL"/>
        </a:p>
      </dgm:t>
    </dgm:pt>
    <dgm:pt modelId="{34626717-561B-452A-AF20-368176364C34}">
      <dgm:prSet phldrT="[Tekst]"/>
      <dgm:spPr/>
      <dgm:t>
        <a:bodyPr/>
        <a:lstStyle/>
        <a:p>
          <a:r>
            <a:rPr lang="pl-PL" dirty="0" smtClean="0"/>
            <a:t>Nowelizacja ustawy o radiofonii </a:t>
          </a:r>
          <a:r>
            <a:rPr lang="pl-PL" smtClean="0"/>
            <a:t>i telewizji z 2011 roku</a:t>
          </a:r>
          <a:endParaRPr lang="pl-PL" dirty="0"/>
        </a:p>
      </dgm:t>
    </dgm:pt>
    <dgm:pt modelId="{E4D07B73-DFCF-4557-8382-D81EDBDDD67B}" type="parTrans" cxnId="{582DAC9C-65A0-4C96-9E73-E61A419A173C}">
      <dgm:prSet/>
      <dgm:spPr/>
      <dgm:t>
        <a:bodyPr/>
        <a:lstStyle/>
        <a:p>
          <a:endParaRPr lang="pl-PL"/>
        </a:p>
      </dgm:t>
    </dgm:pt>
    <dgm:pt modelId="{CB17A063-9FC3-47FE-91A3-DCBF34F3F61B}" type="sibTrans" cxnId="{582DAC9C-65A0-4C96-9E73-E61A419A173C}">
      <dgm:prSet/>
      <dgm:spPr/>
      <dgm:t>
        <a:bodyPr/>
        <a:lstStyle/>
        <a:p>
          <a:endParaRPr lang="pl-PL"/>
        </a:p>
      </dgm:t>
    </dgm:pt>
    <dgm:pt modelId="{6687D3E9-51A9-4AB6-A8A6-8446DE24A03A}">
      <dgm:prSet phldrT="[Tekst]"/>
      <dgm:spPr/>
      <dgm:t>
        <a:bodyPr/>
        <a:lstStyle/>
        <a:p>
          <a:r>
            <a:rPr lang="pl-PL" dirty="0" smtClean="0"/>
            <a:t>Plany finansowo- programowe</a:t>
          </a:r>
          <a:endParaRPr lang="pl-PL" dirty="0"/>
        </a:p>
      </dgm:t>
    </dgm:pt>
    <dgm:pt modelId="{C2EFAB15-BB98-4ED1-ABD4-803CD6B7DF11}" type="parTrans" cxnId="{81FBCD00-7913-4524-9C17-CAE9460A6CB7}">
      <dgm:prSet/>
      <dgm:spPr/>
      <dgm:t>
        <a:bodyPr/>
        <a:lstStyle/>
        <a:p>
          <a:endParaRPr lang="pl-PL"/>
        </a:p>
      </dgm:t>
    </dgm:pt>
    <dgm:pt modelId="{3A9D3FF5-F5C7-42EB-BDB7-AFBBB0E54286}" type="sibTrans" cxnId="{81FBCD00-7913-4524-9C17-CAE9460A6CB7}">
      <dgm:prSet/>
      <dgm:spPr/>
      <dgm:t>
        <a:bodyPr/>
        <a:lstStyle/>
        <a:p>
          <a:endParaRPr lang="pl-PL"/>
        </a:p>
      </dgm:t>
    </dgm:pt>
    <dgm:pt modelId="{AE1E1FA4-0B3E-49C2-B8CD-AB16C4C8540D}">
      <dgm:prSet phldrT="[Tekst]"/>
      <dgm:spPr/>
      <dgm:t>
        <a:bodyPr/>
        <a:lstStyle/>
        <a:p>
          <a:r>
            <a:rPr lang="pl-PL" dirty="0" smtClean="0"/>
            <a:t>sprawozdania</a:t>
          </a:r>
          <a:endParaRPr lang="pl-PL" dirty="0"/>
        </a:p>
      </dgm:t>
    </dgm:pt>
    <dgm:pt modelId="{54C2E828-15DA-44E0-9191-71AAFDD1ABF3}" type="parTrans" cxnId="{530815CE-D61D-4A82-ACCC-162ED23029AB}">
      <dgm:prSet/>
      <dgm:spPr/>
      <dgm:t>
        <a:bodyPr/>
        <a:lstStyle/>
        <a:p>
          <a:endParaRPr lang="pl-PL"/>
        </a:p>
      </dgm:t>
    </dgm:pt>
    <dgm:pt modelId="{7F1EA622-F09D-4EA4-AB11-8002C194291B}" type="sibTrans" cxnId="{530815CE-D61D-4A82-ACCC-162ED23029AB}">
      <dgm:prSet/>
      <dgm:spPr/>
      <dgm:t>
        <a:bodyPr/>
        <a:lstStyle/>
        <a:p>
          <a:endParaRPr lang="pl-PL"/>
        </a:p>
      </dgm:t>
    </dgm:pt>
    <dgm:pt modelId="{7EAC9158-8388-4D86-88F1-0459EA39979C}">
      <dgm:prSet phldrT="[Tekst]"/>
      <dgm:spPr/>
      <dgm:t>
        <a:bodyPr/>
        <a:lstStyle/>
        <a:p>
          <a:r>
            <a:rPr lang="pl-PL" dirty="0" smtClean="0"/>
            <a:t>Szczegółowa definicja misji</a:t>
          </a:r>
          <a:endParaRPr lang="pl-PL" dirty="0"/>
        </a:p>
      </dgm:t>
    </dgm:pt>
    <dgm:pt modelId="{F2F021F7-0B5C-41B3-A44C-82A58F757A9F}" type="parTrans" cxnId="{31F2C234-FA89-45C4-B633-149FC234F02D}">
      <dgm:prSet/>
      <dgm:spPr/>
      <dgm:t>
        <a:bodyPr/>
        <a:lstStyle/>
        <a:p>
          <a:endParaRPr lang="pl-PL"/>
        </a:p>
      </dgm:t>
    </dgm:pt>
    <dgm:pt modelId="{897AF796-6D9D-4689-A651-84E2A5BE65D4}" type="sibTrans" cxnId="{31F2C234-FA89-45C4-B633-149FC234F02D}">
      <dgm:prSet/>
      <dgm:spPr/>
      <dgm:t>
        <a:bodyPr/>
        <a:lstStyle/>
        <a:p>
          <a:endParaRPr lang="pl-PL"/>
        </a:p>
      </dgm:t>
    </dgm:pt>
    <dgm:pt modelId="{A5F44B42-11A9-41D4-9D73-84DAFF195AFF}">
      <dgm:prSet phldrT="[Tekst]"/>
      <dgm:spPr/>
      <dgm:t>
        <a:bodyPr/>
        <a:lstStyle/>
        <a:p>
          <a:r>
            <a:rPr lang="pl-PL" dirty="0" smtClean="0"/>
            <a:t>Karta powinności</a:t>
          </a:r>
          <a:endParaRPr lang="pl-PL" dirty="0"/>
        </a:p>
      </dgm:t>
    </dgm:pt>
    <dgm:pt modelId="{7E77DC34-0732-4D0D-A50A-03854FC89269}" type="parTrans" cxnId="{9688526C-C7E9-4220-B8F9-CCE5E3C5FF9F}">
      <dgm:prSet/>
      <dgm:spPr/>
      <dgm:t>
        <a:bodyPr/>
        <a:lstStyle/>
        <a:p>
          <a:endParaRPr lang="pl-PL"/>
        </a:p>
      </dgm:t>
    </dgm:pt>
    <dgm:pt modelId="{2C9B0181-7675-4A0E-A25A-B1EBC0ADC531}" type="sibTrans" cxnId="{9688526C-C7E9-4220-B8F9-CCE5E3C5FF9F}">
      <dgm:prSet/>
      <dgm:spPr/>
      <dgm:t>
        <a:bodyPr/>
        <a:lstStyle/>
        <a:p>
          <a:endParaRPr lang="pl-PL"/>
        </a:p>
      </dgm:t>
    </dgm:pt>
    <dgm:pt modelId="{0AD61231-BA38-448C-B27E-52C4760EEF3A}">
      <dgm:prSet phldrT="[Tekst]"/>
      <dgm:spPr/>
      <dgm:t>
        <a:bodyPr/>
        <a:lstStyle/>
        <a:p>
          <a:r>
            <a:rPr lang="pl-PL" dirty="0" smtClean="0"/>
            <a:t>Test ex </a:t>
          </a:r>
          <a:r>
            <a:rPr lang="pl-PL" dirty="0" err="1" smtClean="0"/>
            <a:t>ante</a:t>
          </a:r>
          <a:endParaRPr lang="pl-PL" dirty="0"/>
        </a:p>
      </dgm:t>
    </dgm:pt>
    <dgm:pt modelId="{B997572C-3317-48E7-9F0A-5C96EEDECFEE}" type="parTrans" cxnId="{4D747E62-2383-4A85-A043-738AE48EB802}">
      <dgm:prSet/>
      <dgm:spPr/>
      <dgm:t>
        <a:bodyPr/>
        <a:lstStyle/>
        <a:p>
          <a:endParaRPr lang="pl-PL"/>
        </a:p>
      </dgm:t>
    </dgm:pt>
    <dgm:pt modelId="{D4A600C4-96B7-4B8E-8403-AB9F2C018012}" type="sibTrans" cxnId="{4D747E62-2383-4A85-A043-738AE48EB802}">
      <dgm:prSet/>
      <dgm:spPr/>
      <dgm:t>
        <a:bodyPr/>
        <a:lstStyle/>
        <a:p>
          <a:endParaRPr lang="pl-PL"/>
        </a:p>
      </dgm:t>
    </dgm:pt>
    <dgm:pt modelId="{D5EC65F4-271F-4FB2-981E-122DA6BB0957}" type="pres">
      <dgm:prSet presAssocID="{0F2D6500-D374-4028-9A1E-A171CED830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158F4FE-7780-4B56-A428-516948DCF421}" type="pres">
      <dgm:prSet presAssocID="{7EAC9158-8388-4D86-88F1-0459EA39979C}" presName="boxAndChildren" presStyleCnt="0"/>
      <dgm:spPr/>
    </dgm:pt>
    <dgm:pt modelId="{EFA49D81-E4E7-4D77-952B-2A68B51ED038}" type="pres">
      <dgm:prSet presAssocID="{7EAC9158-8388-4D86-88F1-0459EA39979C}" presName="parentTextBox" presStyleLbl="node1" presStyleIdx="0" presStyleCnt="3"/>
      <dgm:spPr/>
      <dgm:t>
        <a:bodyPr/>
        <a:lstStyle/>
        <a:p>
          <a:endParaRPr lang="pl-PL"/>
        </a:p>
      </dgm:t>
    </dgm:pt>
    <dgm:pt modelId="{75F980A6-5559-4C87-8809-6B2E712B4844}" type="pres">
      <dgm:prSet presAssocID="{7EAC9158-8388-4D86-88F1-0459EA39979C}" presName="entireBox" presStyleLbl="node1" presStyleIdx="0" presStyleCnt="3"/>
      <dgm:spPr/>
      <dgm:t>
        <a:bodyPr/>
        <a:lstStyle/>
        <a:p>
          <a:endParaRPr lang="pl-PL"/>
        </a:p>
      </dgm:t>
    </dgm:pt>
    <dgm:pt modelId="{60B276C1-36A2-4602-9B8E-225D29188F37}" type="pres">
      <dgm:prSet presAssocID="{7EAC9158-8388-4D86-88F1-0459EA39979C}" presName="descendantBox" presStyleCnt="0"/>
      <dgm:spPr/>
    </dgm:pt>
    <dgm:pt modelId="{21F6F06E-3A0C-46CA-AA79-215FB54C0DA2}" type="pres">
      <dgm:prSet presAssocID="{A5F44B42-11A9-41D4-9D73-84DAFF195AFF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5B55B8-7187-4CB7-B7C7-C634AAF6841E}" type="pres">
      <dgm:prSet presAssocID="{0AD61231-BA38-448C-B27E-52C4760EEF3A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C8B9A9-A9D5-40DF-8C8C-1363D67411E6}" type="pres">
      <dgm:prSet presAssocID="{CB17A063-9FC3-47FE-91A3-DCBF34F3F61B}" presName="sp" presStyleCnt="0"/>
      <dgm:spPr/>
    </dgm:pt>
    <dgm:pt modelId="{7377BE9C-C49F-44D3-A03A-75864A4BA9D6}" type="pres">
      <dgm:prSet presAssocID="{34626717-561B-452A-AF20-368176364C34}" presName="arrowAndChildren" presStyleCnt="0"/>
      <dgm:spPr/>
    </dgm:pt>
    <dgm:pt modelId="{A3A1A168-24EB-4E77-A165-364023D61143}" type="pres">
      <dgm:prSet presAssocID="{34626717-561B-452A-AF20-368176364C34}" presName="parentTextArrow" presStyleLbl="node1" presStyleIdx="0" presStyleCnt="3"/>
      <dgm:spPr/>
      <dgm:t>
        <a:bodyPr/>
        <a:lstStyle/>
        <a:p>
          <a:endParaRPr lang="pl-PL"/>
        </a:p>
      </dgm:t>
    </dgm:pt>
    <dgm:pt modelId="{F627A300-36BC-48E6-B94F-2D0326EB53EA}" type="pres">
      <dgm:prSet presAssocID="{34626717-561B-452A-AF20-368176364C34}" presName="arrow" presStyleLbl="node1" presStyleIdx="1" presStyleCnt="3"/>
      <dgm:spPr/>
      <dgm:t>
        <a:bodyPr/>
        <a:lstStyle/>
        <a:p>
          <a:endParaRPr lang="pl-PL"/>
        </a:p>
      </dgm:t>
    </dgm:pt>
    <dgm:pt modelId="{0C22A2A8-E5C0-49CD-B2D8-C0CF7E77744E}" type="pres">
      <dgm:prSet presAssocID="{34626717-561B-452A-AF20-368176364C34}" presName="descendantArrow" presStyleCnt="0"/>
      <dgm:spPr/>
    </dgm:pt>
    <dgm:pt modelId="{E5888523-5259-45EB-B995-B941857C2136}" type="pres">
      <dgm:prSet presAssocID="{6687D3E9-51A9-4AB6-A8A6-8446DE24A03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35417D-896B-4F27-9C52-7EE715211AE5}" type="pres">
      <dgm:prSet presAssocID="{AE1E1FA4-0B3E-49C2-B8CD-AB16C4C8540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F8661CE-8927-46A8-86FD-C2F79C54C841}" type="pres">
      <dgm:prSet presAssocID="{1B319643-BC05-4519-977D-E9994F4E8BB6}" presName="sp" presStyleCnt="0"/>
      <dgm:spPr/>
    </dgm:pt>
    <dgm:pt modelId="{8D2719C8-C274-4F64-A121-963C2CD8CE18}" type="pres">
      <dgm:prSet presAssocID="{F8901954-705F-4A04-8E38-6ABD6D7163F1}" presName="arrowAndChildren" presStyleCnt="0"/>
      <dgm:spPr/>
    </dgm:pt>
    <dgm:pt modelId="{FBB0B166-128C-496C-8B38-A6BC4A825779}" type="pres">
      <dgm:prSet presAssocID="{F8901954-705F-4A04-8E38-6ABD6D7163F1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133D8910-0A87-43FF-9BF6-F23ECA12AC83}" type="pres">
      <dgm:prSet presAssocID="{F8901954-705F-4A04-8E38-6ABD6D7163F1}" presName="arrow" presStyleLbl="node1" presStyleIdx="2" presStyleCnt="3"/>
      <dgm:spPr/>
      <dgm:t>
        <a:bodyPr/>
        <a:lstStyle/>
        <a:p>
          <a:endParaRPr lang="pl-PL"/>
        </a:p>
      </dgm:t>
    </dgm:pt>
    <dgm:pt modelId="{BD113C07-2BE7-4541-8958-797D0299A503}" type="pres">
      <dgm:prSet presAssocID="{F8901954-705F-4A04-8E38-6ABD6D7163F1}" presName="descendantArrow" presStyleCnt="0"/>
      <dgm:spPr/>
    </dgm:pt>
    <dgm:pt modelId="{D8643D3D-3337-4FE6-A9A7-6798089DE580}" type="pres">
      <dgm:prSet presAssocID="{CF4B0B55-BBF5-4734-B0D6-76B593CA423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E425F98-F1E1-4A16-B3A1-AFDB404FAB58}" type="pres">
      <dgm:prSet presAssocID="{912AEA11-852E-46C0-B657-97DD905569B7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BEA050-F8F4-4930-A6D8-806538CB24BC}" type="presOf" srcId="{0AD61231-BA38-448C-B27E-52C4760EEF3A}" destId="{BF5B55B8-7187-4CB7-B7C7-C634AAF6841E}" srcOrd="0" destOrd="0" presId="urn:microsoft.com/office/officeart/2005/8/layout/process4"/>
    <dgm:cxn modelId="{B871C5A1-0128-4E36-9804-049140AAA993}" type="presOf" srcId="{7EAC9158-8388-4D86-88F1-0459EA39979C}" destId="{75F980A6-5559-4C87-8809-6B2E712B4844}" srcOrd="1" destOrd="0" presId="urn:microsoft.com/office/officeart/2005/8/layout/process4"/>
    <dgm:cxn modelId="{7C5CE30F-A748-4163-867A-FFFB1A3A0D42}" type="presOf" srcId="{F8901954-705F-4A04-8E38-6ABD6D7163F1}" destId="{133D8910-0A87-43FF-9BF6-F23ECA12AC83}" srcOrd="1" destOrd="0" presId="urn:microsoft.com/office/officeart/2005/8/layout/process4"/>
    <dgm:cxn modelId="{B20C7947-611D-4562-8937-8187F8F18308}" srcId="{F8901954-705F-4A04-8E38-6ABD6D7163F1}" destId="{CF4B0B55-BBF5-4734-B0D6-76B593CA4233}" srcOrd="0" destOrd="0" parTransId="{D9D4C5E9-F2AD-41EA-BC56-CE23C2F1ED88}" sibTransId="{1AE4A93F-8108-4A21-BC77-CD1BDE456037}"/>
    <dgm:cxn modelId="{C0387114-1CCF-4DEC-B78F-E7739F0436BA}" type="presOf" srcId="{A5F44B42-11A9-41D4-9D73-84DAFF195AFF}" destId="{21F6F06E-3A0C-46CA-AA79-215FB54C0DA2}" srcOrd="0" destOrd="0" presId="urn:microsoft.com/office/officeart/2005/8/layout/process4"/>
    <dgm:cxn modelId="{7CB13ECB-57AD-4B69-A05B-D4ABD557E5FA}" type="presOf" srcId="{F8901954-705F-4A04-8E38-6ABD6D7163F1}" destId="{FBB0B166-128C-496C-8B38-A6BC4A825779}" srcOrd="0" destOrd="0" presId="urn:microsoft.com/office/officeart/2005/8/layout/process4"/>
    <dgm:cxn modelId="{A6C6FC6B-AF55-4F6C-BBC6-1AF9F30F5364}" type="presOf" srcId="{CF4B0B55-BBF5-4734-B0D6-76B593CA4233}" destId="{D8643D3D-3337-4FE6-A9A7-6798089DE580}" srcOrd="0" destOrd="0" presId="urn:microsoft.com/office/officeart/2005/8/layout/process4"/>
    <dgm:cxn modelId="{6EF7C9DF-DB86-4FD9-9FAE-A64E5EA7E81B}" type="presOf" srcId="{7EAC9158-8388-4D86-88F1-0459EA39979C}" destId="{EFA49D81-E4E7-4D77-952B-2A68B51ED038}" srcOrd="0" destOrd="0" presId="urn:microsoft.com/office/officeart/2005/8/layout/process4"/>
    <dgm:cxn modelId="{C93B3D87-FC05-4901-9B22-D27CADC3BBA4}" type="presOf" srcId="{0F2D6500-D374-4028-9A1E-A171CED8307A}" destId="{D5EC65F4-271F-4FB2-981E-122DA6BB0957}" srcOrd="0" destOrd="0" presId="urn:microsoft.com/office/officeart/2005/8/layout/process4"/>
    <dgm:cxn modelId="{582DAC9C-65A0-4C96-9E73-E61A419A173C}" srcId="{0F2D6500-D374-4028-9A1E-A171CED8307A}" destId="{34626717-561B-452A-AF20-368176364C34}" srcOrd="1" destOrd="0" parTransId="{E4D07B73-DFCF-4557-8382-D81EDBDDD67B}" sibTransId="{CB17A063-9FC3-47FE-91A3-DCBF34F3F61B}"/>
    <dgm:cxn modelId="{D21771B9-7631-43C1-8635-B505F2F0769E}" srcId="{0F2D6500-D374-4028-9A1E-A171CED8307A}" destId="{F8901954-705F-4A04-8E38-6ABD6D7163F1}" srcOrd="0" destOrd="0" parTransId="{77019BBB-922A-49C1-BFCF-6D6347BCA19E}" sibTransId="{1B319643-BC05-4519-977D-E9994F4E8BB6}"/>
    <dgm:cxn modelId="{81FBCD00-7913-4524-9C17-CAE9460A6CB7}" srcId="{34626717-561B-452A-AF20-368176364C34}" destId="{6687D3E9-51A9-4AB6-A8A6-8446DE24A03A}" srcOrd="0" destOrd="0" parTransId="{C2EFAB15-BB98-4ED1-ABD4-803CD6B7DF11}" sibTransId="{3A9D3FF5-F5C7-42EB-BDB7-AFBBB0E54286}"/>
    <dgm:cxn modelId="{716BF7F4-942D-4582-83F9-824F08410ECA}" type="presOf" srcId="{912AEA11-852E-46C0-B657-97DD905569B7}" destId="{6E425F98-F1E1-4A16-B3A1-AFDB404FAB58}" srcOrd="0" destOrd="0" presId="urn:microsoft.com/office/officeart/2005/8/layout/process4"/>
    <dgm:cxn modelId="{31F2C234-FA89-45C4-B633-149FC234F02D}" srcId="{0F2D6500-D374-4028-9A1E-A171CED8307A}" destId="{7EAC9158-8388-4D86-88F1-0459EA39979C}" srcOrd="2" destOrd="0" parTransId="{F2F021F7-0B5C-41B3-A44C-82A58F757A9F}" sibTransId="{897AF796-6D9D-4689-A651-84E2A5BE65D4}"/>
    <dgm:cxn modelId="{530815CE-D61D-4A82-ACCC-162ED23029AB}" srcId="{34626717-561B-452A-AF20-368176364C34}" destId="{AE1E1FA4-0B3E-49C2-B8CD-AB16C4C8540D}" srcOrd="1" destOrd="0" parTransId="{54C2E828-15DA-44E0-9191-71AAFDD1ABF3}" sibTransId="{7F1EA622-F09D-4EA4-AB11-8002C194291B}"/>
    <dgm:cxn modelId="{839A9383-3963-4F76-B455-3619C70671A5}" type="presOf" srcId="{34626717-561B-452A-AF20-368176364C34}" destId="{A3A1A168-24EB-4E77-A165-364023D61143}" srcOrd="0" destOrd="0" presId="urn:microsoft.com/office/officeart/2005/8/layout/process4"/>
    <dgm:cxn modelId="{AB66EBB4-AA8E-47F7-AA56-C061CF4B6752}" type="presOf" srcId="{AE1E1FA4-0B3E-49C2-B8CD-AB16C4C8540D}" destId="{FC35417D-896B-4F27-9C52-7EE715211AE5}" srcOrd="0" destOrd="0" presId="urn:microsoft.com/office/officeart/2005/8/layout/process4"/>
    <dgm:cxn modelId="{1B52136A-F2B7-4C4E-BF21-A89778C12E1C}" srcId="{F8901954-705F-4A04-8E38-6ABD6D7163F1}" destId="{912AEA11-852E-46C0-B657-97DD905569B7}" srcOrd="1" destOrd="0" parTransId="{F3F07C25-26F0-40B8-A7A6-7C8A8E891F8C}" sibTransId="{7807C81B-293E-40B4-9872-89CC5684ADE3}"/>
    <dgm:cxn modelId="{04480E11-D257-42DB-88B1-AB0C684221E4}" type="presOf" srcId="{6687D3E9-51A9-4AB6-A8A6-8446DE24A03A}" destId="{E5888523-5259-45EB-B995-B941857C2136}" srcOrd="0" destOrd="0" presId="urn:microsoft.com/office/officeart/2005/8/layout/process4"/>
    <dgm:cxn modelId="{D27DAA53-6053-4D48-9D73-93D08361C459}" type="presOf" srcId="{34626717-561B-452A-AF20-368176364C34}" destId="{F627A300-36BC-48E6-B94F-2D0326EB53EA}" srcOrd="1" destOrd="0" presId="urn:microsoft.com/office/officeart/2005/8/layout/process4"/>
    <dgm:cxn modelId="{4D747E62-2383-4A85-A043-738AE48EB802}" srcId="{7EAC9158-8388-4D86-88F1-0459EA39979C}" destId="{0AD61231-BA38-448C-B27E-52C4760EEF3A}" srcOrd="1" destOrd="0" parTransId="{B997572C-3317-48E7-9F0A-5C96EEDECFEE}" sibTransId="{D4A600C4-96B7-4B8E-8403-AB9F2C018012}"/>
    <dgm:cxn modelId="{9688526C-C7E9-4220-B8F9-CCE5E3C5FF9F}" srcId="{7EAC9158-8388-4D86-88F1-0459EA39979C}" destId="{A5F44B42-11A9-41D4-9D73-84DAFF195AFF}" srcOrd="0" destOrd="0" parTransId="{7E77DC34-0732-4D0D-A50A-03854FC89269}" sibTransId="{2C9B0181-7675-4A0E-A25A-B1EBC0ADC531}"/>
    <dgm:cxn modelId="{74579DA4-2FA5-46CD-923B-90606A282C39}" type="presParOf" srcId="{D5EC65F4-271F-4FB2-981E-122DA6BB0957}" destId="{1158F4FE-7780-4B56-A428-516948DCF421}" srcOrd="0" destOrd="0" presId="urn:microsoft.com/office/officeart/2005/8/layout/process4"/>
    <dgm:cxn modelId="{75DA810B-21A4-4F68-ABBE-E530176F6E7E}" type="presParOf" srcId="{1158F4FE-7780-4B56-A428-516948DCF421}" destId="{EFA49D81-E4E7-4D77-952B-2A68B51ED038}" srcOrd="0" destOrd="0" presId="urn:microsoft.com/office/officeart/2005/8/layout/process4"/>
    <dgm:cxn modelId="{A386D85E-7A1B-4126-99D6-8BE766CDDA1D}" type="presParOf" srcId="{1158F4FE-7780-4B56-A428-516948DCF421}" destId="{75F980A6-5559-4C87-8809-6B2E712B4844}" srcOrd="1" destOrd="0" presId="urn:microsoft.com/office/officeart/2005/8/layout/process4"/>
    <dgm:cxn modelId="{5BA55AC2-B6E3-4AD1-BEAF-96B23F27FD09}" type="presParOf" srcId="{1158F4FE-7780-4B56-A428-516948DCF421}" destId="{60B276C1-36A2-4602-9B8E-225D29188F37}" srcOrd="2" destOrd="0" presId="urn:microsoft.com/office/officeart/2005/8/layout/process4"/>
    <dgm:cxn modelId="{DA355EFF-6FBC-4A1C-80E0-CD91EE1A98AB}" type="presParOf" srcId="{60B276C1-36A2-4602-9B8E-225D29188F37}" destId="{21F6F06E-3A0C-46CA-AA79-215FB54C0DA2}" srcOrd="0" destOrd="0" presId="urn:microsoft.com/office/officeart/2005/8/layout/process4"/>
    <dgm:cxn modelId="{6BC7A296-684A-44F8-94BB-D39FD7CBA9A2}" type="presParOf" srcId="{60B276C1-36A2-4602-9B8E-225D29188F37}" destId="{BF5B55B8-7187-4CB7-B7C7-C634AAF6841E}" srcOrd="1" destOrd="0" presId="urn:microsoft.com/office/officeart/2005/8/layout/process4"/>
    <dgm:cxn modelId="{83C8BC1F-DA71-4998-A1FD-1686EAE4B8C3}" type="presParOf" srcId="{D5EC65F4-271F-4FB2-981E-122DA6BB0957}" destId="{2EC8B9A9-A9D5-40DF-8C8C-1363D67411E6}" srcOrd="1" destOrd="0" presId="urn:microsoft.com/office/officeart/2005/8/layout/process4"/>
    <dgm:cxn modelId="{AA99E2AF-6F71-4A4A-9FFB-F0CD92037014}" type="presParOf" srcId="{D5EC65F4-271F-4FB2-981E-122DA6BB0957}" destId="{7377BE9C-C49F-44D3-A03A-75864A4BA9D6}" srcOrd="2" destOrd="0" presId="urn:microsoft.com/office/officeart/2005/8/layout/process4"/>
    <dgm:cxn modelId="{62E74772-9CBA-4995-8DE3-6CAC26B8786E}" type="presParOf" srcId="{7377BE9C-C49F-44D3-A03A-75864A4BA9D6}" destId="{A3A1A168-24EB-4E77-A165-364023D61143}" srcOrd="0" destOrd="0" presId="urn:microsoft.com/office/officeart/2005/8/layout/process4"/>
    <dgm:cxn modelId="{EC95A61B-DE64-41A3-9786-CC77F80792B3}" type="presParOf" srcId="{7377BE9C-C49F-44D3-A03A-75864A4BA9D6}" destId="{F627A300-36BC-48E6-B94F-2D0326EB53EA}" srcOrd="1" destOrd="0" presId="urn:microsoft.com/office/officeart/2005/8/layout/process4"/>
    <dgm:cxn modelId="{12E74D53-FA98-48AE-ABC2-063BBDB9440E}" type="presParOf" srcId="{7377BE9C-C49F-44D3-A03A-75864A4BA9D6}" destId="{0C22A2A8-E5C0-49CD-B2D8-C0CF7E77744E}" srcOrd="2" destOrd="0" presId="urn:microsoft.com/office/officeart/2005/8/layout/process4"/>
    <dgm:cxn modelId="{4744E59C-8E80-4B5A-94AA-70FBA22DDAD4}" type="presParOf" srcId="{0C22A2A8-E5C0-49CD-B2D8-C0CF7E77744E}" destId="{E5888523-5259-45EB-B995-B941857C2136}" srcOrd="0" destOrd="0" presId="urn:microsoft.com/office/officeart/2005/8/layout/process4"/>
    <dgm:cxn modelId="{77665D6A-9233-463D-BBF4-1B1EB7C3F104}" type="presParOf" srcId="{0C22A2A8-E5C0-49CD-B2D8-C0CF7E77744E}" destId="{FC35417D-896B-4F27-9C52-7EE715211AE5}" srcOrd="1" destOrd="0" presId="urn:microsoft.com/office/officeart/2005/8/layout/process4"/>
    <dgm:cxn modelId="{36921258-51CD-452D-818C-5AC7EC70BA03}" type="presParOf" srcId="{D5EC65F4-271F-4FB2-981E-122DA6BB0957}" destId="{FF8661CE-8927-46A8-86FD-C2F79C54C841}" srcOrd="3" destOrd="0" presId="urn:microsoft.com/office/officeart/2005/8/layout/process4"/>
    <dgm:cxn modelId="{7EA26AFB-8EFC-4527-A355-E21CFC2F744A}" type="presParOf" srcId="{D5EC65F4-271F-4FB2-981E-122DA6BB0957}" destId="{8D2719C8-C274-4F64-A121-963C2CD8CE18}" srcOrd="4" destOrd="0" presId="urn:microsoft.com/office/officeart/2005/8/layout/process4"/>
    <dgm:cxn modelId="{D93D197B-DC4F-4507-A005-067AD0C8FB16}" type="presParOf" srcId="{8D2719C8-C274-4F64-A121-963C2CD8CE18}" destId="{FBB0B166-128C-496C-8B38-A6BC4A825779}" srcOrd="0" destOrd="0" presId="urn:microsoft.com/office/officeart/2005/8/layout/process4"/>
    <dgm:cxn modelId="{A97A2E95-286E-41FC-B94C-71A30C67211E}" type="presParOf" srcId="{8D2719C8-C274-4F64-A121-963C2CD8CE18}" destId="{133D8910-0A87-43FF-9BF6-F23ECA12AC83}" srcOrd="1" destOrd="0" presId="urn:microsoft.com/office/officeart/2005/8/layout/process4"/>
    <dgm:cxn modelId="{BDAB3EA8-FE6A-4F43-829D-5E68E8EF601A}" type="presParOf" srcId="{8D2719C8-C274-4F64-A121-963C2CD8CE18}" destId="{BD113C07-2BE7-4541-8958-797D0299A503}" srcOrd="2" destOrd="0" presId="urn:microsoft.com/office/officeart/2005/8/layout/process4"/>
    <dgm:cxn modelId="{51CA94F7-B6A6-45BE-B62F-A075B7784A46}" type="presParOf" srcId="{BD113C07-2BE7-4541-8958-797D0299A503}" destId="{D8643D3D-3337-4FE6-A9A7-6798089DE580}" srcOrd="0" destOrd="0" presId="urn:microsoft.com/office/officeart/2005/8/layout/process4"/>
    <dgm:cxn modelId="{7D5C5618-CAF5-40E8-A389-02B90AF57BCC}" type="presParOf" srcId="{BD113C07-2BE7-4541-8958-797D0299A503}" destId="{6E425F98-F1E1-4A16-B3A1-AFDB404FAB5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DBC0-0F7E-4F7E-90F6-558AB9208BA0}">
      <dsp:nvSpPr>
        <dsp:cNvPr id="0" name=""/>
        <dsp:cNvSpPr/>
      </dsp:nvSpPr>
      <dsp:spPr>
        <a:xfrm>
          <a:off x="745474" y="0"/>
          <a:ext cx="4548248" cy="4548248"/>
        </a:xfrm>
        <a:prstGeom prst="triangl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8911AC-5357-4198-9055-C7E5860226DF}">
      <dsp:nvSpPr>
        <dsp:cNvPr id="0" name=""/>
        <dsp:cNvSpPr/>
      </dsp:nvSpPr>
      <dsp:spPr>
        <a:xfrm>
          <a:off x="3019598" y="455268"/>
          <a:ext cx="2956361" cy="808380"/>
        </a:xfrm>
        <a:prstGeom prst="roundRect">
          <a:avLst/>
        </a:prstGeom>
        <a:solidFill>
          <a:srgbClr val="9DB9E1">
            <a:alpha val="90000"/>
          </a:srgbClr>
        </a:solidFill>
        <a:ln w="48000" cap="flat" cmpd="thickThin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2100" kern="1200" dirty="0" smtClean="0"/>
            <a:t>powszechna, indywidualna</a:t>
          </a:r>
          <a:endParaRPr lang="pl-PL" sz="2100" kern="1200" dirty="0"/>
        </a:p>
      </dsp:txBody>
      <dsp:txXfrm>
        <a:off x="3059060" y="494730"/>
        <a:ext cx="2877437" cy="729456"/>
      </dsp:txXfrm>
    </dsp:sp>
    <dsp:sp modelId="{0379582B-E3E6-4422-8484-18AE6B211DEF}">
      <dsp:nvSpPr>
        <dsp:cNvPr id="0" name=""/>
        <dsp:cNvSpPr/>
      </dsp:nvSpPr>
      <dsp:spPr>
        <a:xfrm>
          <a:off x="3019598" y="1364696"/>
          <a:ext cx="2956361" cy="808380"/>
        </a:xfrm>
        <a:prstGeom prst="roundRect">
          <a:avLst/>
        </a:prstGeom>
        <a:solidFill>
          <a:srgbClr val="9DB9E1">
            <a:alpha val="90000"/>
          </a:srgbClr>
        </a:solidFill>
        <a:ln w="48000" cap="flat" cmpd="thickThin" algn="ctr">
          <a:solidFill>
            <a:schemeClr val="accent2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2100" kern="1200" dirty="0" smtClean="0"/>
            <a:t>pobierana od płatnika PIT (KRUS) i CIT</a:t>
          </a:r>
          <a:endParaRPr lang="pl-PL" sz="2100" kern="1200" dirty="0"/>
        </a:p>
      </dsp:txBody>
      <dsp:txXfrm>
        <a:off x="3059060" y="1404158"/>
        <a:ext cx="2877437" cy="729456"/>
      </dsp:txXfrm>
    </dsp:sp>
    <dsp:sp modelId="{B1F9F8C3-F502-43A6-8155-4DE21CDECA8E}">
      <dsp:nvSpPr>
        <dsp:cNvPr id="0" name=""/>
        <dsp:cNvSpPr/>
      </dsp:nvSpPr>
      <dsp:spPr>
        <a:xfrm>
          <a:off x="3019598" y="2274123"/>
          <a:ext cx="2956361" cy="808380"/>
        </a:xfrm>
        <a:prstGeom prst="roundRect">
          <a:avLst/>
        </a:prstGeom>
        <a:solidFill>
          <a:srgbClr val="9DB9E1">
            <a:alpha val="90000"/>
          </a:srgbClr>
        </a:solidFill>
        <a:ln w="48000" cap="flat" cmpd="thickThin" algn="ctr">
          <a:solidFill>
            <a:schemeClr val="accent2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2100" kern="1200" dirty="0" smtClean="0"/>
            <a:t>pobierana przez Ministerstwo Finansów</a:t>
          </a:r>
          <a:endParaRPr lang="pl-PL" sz="2100" kern="1200" dirty="0"/>
        </a:p>
      </dsp:txBody>
      <dsp:txXfrm>
        <a:off x="3059060" y="2313585"/>
        <a:ext cx="2877437" cy="729456"/>
      </dsp:txXfrm>
    </dsp:sp>
    <dsp:sp modelId="{ED54AA34-28C7-41F0-AF07-16EAA3BAD71C}">
      <dsp:nvSpPr>
        <dsp:cNvPr id="0" name=""/>
        <dsp:cNvSpPr/>
      </dsp:nvSpPr>
      <dsp:spPr>
        <a:xfrm>
          <a:off x="3019598" y="3183551"/>
          <a:ext cx="2956361" cy="808380"/>
        </a:xfrm>
        <a:prstGeom prst="roundRect">
          <a:avLst/>
        </a:prstGeom>
        <a:solidFill>
          <a:srgbClr val="9DB9E1"/>
        </a:solidFill>
        <a:ln w="48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2100" kern="1200" dirty="0" smtClean="0"/>
            <a:t>przekazywana na rachunek KRRiT</a:t>
          </a:r>
          <a:endParaRPr lang="pl-PL" sz="2100" kern="1200" dirty="0"/>
        </a:p>
      </dsp:txBody>
      <dsp:txXfrm>
        <a:off x="3059060" y="3223013"/>
        <a:ext cx="2877437" cy="7294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A9926-C727-4E56-875D-603811CB35E3}">
      <dsp:nvSpPr>
        <dsp:cNvPr id="0" name=""/>
        <dsp:cNvSpPr/>
      </dsp:nvSpPr>
      <dsp:spPr>
        <a:xfrm rot="16200000">
          <a:off x="-1319254" y="1990564"/>
          <a:ext cx="3193447" cy="3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0651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 </a:t>
          </a:r>
          <a:r>
            <a:rPr lang="pl-PL" sz="1500" b="1" kern="1200" dirty="0" smtClean="0">
              <a:solidFill>
                <a:srgbClr val="7030A0"/>
              </a:solidFill>
            </a:rPr>
            <a:t>Pojęcie gospodarstwa</a:t>
          </a:r>
          <a:endParaRPr lang="pl-PL" sz="1500" b="1" kern="1200" dirty="0">
            <a:solidFill>
              <a:srgbClr val="7030A0"/>
            </a:solidFill>
          </a:endParaRPr>
        </a:p>
      </dsp:txBody>
      <dsp:txXfrm>
        <a:off x="-1319254" y="1990564"/>
        <a:ext cx="3193447" cy="386250"/>
      </dsp:txXfrm>
    </dsp:sp>
    <dsp:sp modelId="{A332868E-1ECF-4955-991F-06BBFD136F2F}">
      <dsp:nvSpPr>
        <dsp:cNvPr id="0" name=""/>
        <dsp:cNvSpPr/>
      </dsp:nvSpPr>
      <dsp:spPr>
        <a:xfrm>
          <a:off x="470594" y="478851"/>
          <a:ext cx="1923936" cy="3409675"/>
        </a:xfrm>
        <a:prstGeom prst="rect">
          <a:avLst/>
        </a:prstGeom>
        <a:solidFill>
          <a:schemeClr val="accent6"/>
        </a:solid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340651" rIns="120904" bIns="120904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brak podstawy prawnej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brak ustalenia odpowiedzialności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zmiany w organizacji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odejście od obowiązku meldunkowego 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mobilność ludności </a:t>
          </a:r>
          <a:endParaRPr lang="pl-PL" sz="1300" kern="1200" dirty="0"/>
        </a:p>
      </dsp:txBody>
      <dsp:txXfrm>
        <a:off x="470594" y="478851"/>
        <a:ext cx="1923936" cy="3409675"/>
      </dsp:txXfrm>
    </dsp:sp>
    <dsp:sp modelId="{5D465CEC-1C71-4ACC-854A-36355C2FF74C}">
      <dsp:nvSpPr>
        <dsp:cNvPr id="0" name=""/>
        <dsp:cNvSpPr/>
      </dsp:nvSpPr>
      <dsp:spPr>
        <a:xfrm>
          <a:off x="-32798" y="969"/>
          <a:ext cx="1006784" cy="515458"/>
        </a:xfrm>
        <a:prstGeom prst="chevron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46B9B2-4AA1-44BD-A714-56BAEA732519}">
      <dsp:nvSpPr>
        <dsp:cNvPr id="0" name=""/>
        <dsp:cNvSpPr/>
      </dsp:nvSpPr>
      <dsp:spPr>
        <a:xfrm rot="16200000">
          <a:off x="1577286" y="1955384"/>
          <a:ext cx="3193447" cy="3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0651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solidFill>
                <a:srgbClr val="7030A0"/>
              </a:solidFill>
            </a:rPr>
            <a:t>Brak możliwości identyfikacji</a:t>
          </a:r>
          <a:endParaRPr lang="pl-PL" sz="1500" b="1" kern="1200" dirty="0">
            <a:solidFill>
              <a:srgbClr val="7030A0"/>
            </a:solidFill>
          </a:endParaRPr>
        </a:p>
      </dsp:txBody>
      <dsp:txXfrm>
        <a:off x="1577286" y="1955384"/>
        <a:ext cx="3193447" cy="386250"/>
      </dsp:txXfrm>
    </dsp:sp>
    <dsp:sp modelId="{249BCB10-CD81-4083-AADF-7B0633C69641}">
      <dsp:nvSpPr>
        <dsp:cNvPr id="0" name=""/>
        <dsp:cNvSpPr/>
      </dsp:nvSpPr>
      <dsp:spPr>
        <a:xfrm>
          <a:off x="3367135" y="551785"/>
          <a:ext cx="1923936" cy="319344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48000" cap="flat" cmpd="thickThin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340651" rIns="120904" bIns="120904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mniej  niż połowa zarejestrowanych gospodarstw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2 479 gmin w Polsce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konieczność oparcia się o deklaracje obywateli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wysokie koszty prowadzenia rejestru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</dsp:txBody>
      <dsp:txXfrm>
        <a:off x="3367135" y="551785"/>
        <a:ext cx="1923936" cy="3193447"/>
      </dsp:txXfrm>
    </dsp:sp>
    <dsp:sp modelId="{A8DB9A2A-F2E3-4EE6-A102-608DCD21876E}">
      <dsp:nvSpPr>
        <dsp:cNvPr id="0" name=""/>
        <dsp:cNvSpPr/>
      </dsp:nvSpPr>
      <dsp:spPr>
        <a:xfrm flipV="1">
          <a:off x="2940533" y="0"/>
          <a:ext cx="940619" cy="445099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AE18C6-2C83-4EB3-B878-BE5F4FE4C7BA}">
      <dsp:nvSpPr>
        <dsp:cNvPr id="0" name=""/>
        <dsp:cNvSpPr/>
      </dsp:nvSpPr>
      <dsp:spPr>
        <a:xfrm rot="16200000">
          <a:off x="4548613" y="1949416"/>
          <a:ext cx="3193447" cy="386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340651" bIns="0" numCol="1" spcCol="1270" anchor="t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>
              <a:solidFill>
                <a:srgbClr val="7030A0"/>
              </a:solidFill>
            </a:rPr>
            <a:t>Nowy sposób odbioru mediów</a:t>
          </a:r>
          <a:endParaRPr lang="pl-PL" sz="1500" b="1" kern="1200" dirty="0">
            <a:solidFill>
              <a:srgbClr val="7030A0"/>
            </a:solidFill>
          </a:endParaRPr>
        </a:p>
      </dsp:txBody>
      <dsp:txXfrm>
        <a:off x="4548613" y="1949416"/>
        <a:ext cx="3193447" cy="386250"/>
      </dsp:txXfrm>
    </dsp:sp>
    <dsp:sp modelId="{0DE67D15-07CD-4299-BE60-B2CCB383B197}">
      <dsp:nvSpPr>
        <dsp:cNvPr id="0" name=""/>
        <dsp:cNvSpPr/>
      </dsp:nvSpPr>
      <dsp:spPr>
        <a:xfrm>
          <a:off x="6338461" y="545818"/>
          <a:ext cx="1923936" cy="3193447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 w="48000" cap="flat" cmpd="thickThin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340651" rIns="120904" bIns="120904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indywidualny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mobilny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równoczesny</a:t>
          </a: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>
              <a:solidFill>
                <a:schemeClr val="bg1"/>
              </a:solidFill>
            </a:rPr>
            <a:t>na różnych platformach</a:t>
          </a:r>
          <a:r>
            <a:rPr lang="pl-PL" sz="1300" kern="1200" dirty="0" smtClean="0">
              <a:solidFill>
                <a:schemeClr val="tx1"/>
              </a:solidFill>
            </a:rPr>
            <a:t> </a:t>
          </a:r>
          <a:endParaRPr lang="pl-PL" sz="1300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</dsp:txBody>
      <dsp:txXfrm>
        <a:off x="6338461" y="545818"/>
        <a:ext cx="1923936" cy="3193447"/>
      </dsp:txXfrm>
    </dsp:sp>
    <dsp:sp modelId="{81FB92C6-5A4B-44AC-8776-6DD4EAC2EB12}">
      <dsp:nvSpPr>
        <dsp:cNvPr id="0" name=""/>
        <dsp:cNvSpPr/>
      </dsp:nvSpPr>
      <dsp:spPr>
        <a:xfrm flipV="1">
          <a:off x="5881238" y="969"/>
          <a:ext cx="1090191" cy="433164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48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01661-04C8-403F-B6AA-0EA7C30BD2F7}">
      <dsp:nvSpPr>
        <dsp:cNvPr id="0" name=""/>
        <dsp:cNvSpPr/>
      </dsp:nvSpPr>
      <dsp:spPr>
        <a:xfrm>
          <a:off x="811105" y="1937"/>
          <a:ext cx="3146375" cy="188782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 PKB - 3 800 mln </a:t>
          </a:r>
          <a:endParaRPr lang="pl-PL" sz="2600" kern="1200" dirty="0"/>
        </a:p>
      </dsp:txBody>
      <dsp:txXfrm>
        <a:off x="811105" y="1937"/>
        <a:ext cx="3146375" cy="1887825"/>
      </dsp:txXfrm>
    </dsp:sp>
    <dsp:sp modelId="{10F866C2-57CE-48BE-8F97-B1FF44222BBE}">
      <dsp:nvSpPr>
        <dsp:cNvPr id="0" name=""/>
        <dsp:cNvSpPr/>
      </dsp:nvSpPr>
      <dsp:spPr>
        <a:xfrm>
          <a:off x="4272118" y="1937"/>
          <a:ext cx="3146375" cy="188782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Koszyk publiczny – 3 400 mln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kern="1200" dirty="0"/>
        </a:p>
      </dsp:txBody>
      <dsp:txXfrm>
        <a:off x="4272118" y="1937"/>
        <a:ext cx="3146375" cy="1887825"/>
      </dsp:txXfrm>
    </dsp:sp>
    <dsp:sp modelId="{94000524-0C04-496E-827C-0FAAB495A442}">
      <dsp:nvSpPr>
        <dsp:cNvPr id="0" name=""/>
        <dsp:cNvSpPr/>
      </dsp:nvSpPr>
      <dsp:spPr>
        <a:xfrm>
          <a:off x="811105" y="2204400"/>
          <a:ext cx="3146375" cy="1887825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Płaca minimalna – 2 900 mln</a:t>
          </a:r>
          <a:endParaRPr lang="pl-PL" sz="2600" kern="1200" dirty="0"/>
        </a:p>
      </dsp:txBody>
      <dsp:txXfrm>
        <a:off x="811105" y="2204400"/>
        <a:ext cx="3146375" cy="1887825"/>
      </dsp:txXfrm>
    </dsp:sp>
    <dsp:sp modelId="{EA0021FF-5ACB-4A3C-90DC-A100DCFD078E}">
      <dsp:nvSpPr>
        <dsp:cNvPr id="0" name=""/>
        <dsp:cNvSpPr/>
      </dsp:nvSpPr>
      <dsp:spPr>
        <a:xfrm>
          <a:off x="4186820" y="2206337"/>
          <a:ext cx="3146375" cy="1887825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Zapotrzebowanie mediów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– 2 680 mln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kern="1200" dirty="0"/>
        </a:p>
      </dsp:txBody>
      <dsp:txXfrm>
        <a:off x="4186820" y="2206337"/>
        <a:ext cx="3146375" cy="18878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6C5DC-F0DF-4981-ADCE-BFEF2C0DFDA2}">
      <dsp:nvSpPr>
        <dsp:cNvPr id="0" name=""/>
        <dsp:cNvSpPr/>
      </dsp:nvSpPr>
      <dsp:spPr>
        <a:xfrm rot="16200000">
          <a:off x="-1071649" y="1073633"/>
          <a:ext cx="4094163" cy="1946895"/>
        </a:xfrm>
        <a:prstGeom prst="flowChartManualOperati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262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Pełne finansowanie zadań publicznych –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2 680 mln zł rocznie</a:t>
          </a:r>
          <a:endParaRPr lang="pl-PL" sz="1700" kern="1200" dirty="0"/>
        </a:p>
      </dsp:txBody>
      <dsp:txXfrm rot="5400000">
        <a:off x="1985" y="818832"/>
        <a:ext cx="1946895" cy="2456497"/>
      </dsp:txXfrm>
    </dsp:sp>
    <dsp:sp modelId="{6D3CBF11-A803-4427-9B77-471FFDAC9117}">
      <dsp:nvSpPr>
        <dsp:cNvPr id="0" name=""/>
        <dsp:cNvSpPr/>
      </dsp:nvSpPr>
      <dsp:spPr>
        <a:xfrm rot="16200000">
          <a:off x="1021262" y="1073633"/>
          <a:ext cx="4094163" cy="1946895"/>
        </a:xfrm>
        <a:prstGeom prst="flowChartManualOperation">
          <a:avLst/>
        </a:prstGeom>
        <a:solidFill>
          <a:schemeClr val="accent2">
            <a:shade val="80000"/>
            <a:hueOff val="0"/>
            <a:satOff val="-11274"/>
            <a:lumOff val="1127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262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Zdolność do rozwoju programowego i technologicznego – produkcja, nowe media, </a:t>
          </a:r>
          <a:r>
            <a:rPr kumimoji="1" lang="pl-PL" sz="1700" kern="1200" dirty="0" err="1" smtClean="0"/>
            <a:t>HbbtV</a:t>
          </a:r>
          <a:r>
            <a:rPr kumimoji="1" lang="pl-PL" sz="1700" kern="1200" dirty="0" smtClean="0"/>
            <a:t>, 4K</a:t>
          </a:r>
          <a:endParaRPr lang="pl-PL" sz="1700" kern="1200" dirty="0"/>
        </a:p>
      </dsp:txBody>
      <dsp:txXfrm rot="5400000">
        <a:off x="2094896" y="818832"/>
        <a:ext cx="1946895" cy="2456497"/>
      </dsp:txXfrm>
    </dsp:sp>
    <dsp:sp modelId="{3F6CD2EB-BB97-4690-BA20-EF84EA0F1415}">
      <dsp:nvSpPr>
        <dsp:cNvPr id="0" name=""/>
        <dsp:cNvSpPr/>
      </dsp:nvSpPr>
      <dsp:spPr>
        <a:xfrm rot="16200000">
          <a:off x="3114174" y="1073633"/>
          <a:ext cx="4094163" cy="1946895"/>
        </a:xfrm>
        <a:prstGeom prst="flowChartManualOperation">
          <a:avLst/>
        </a:prstGeom>
        <a:solidFill>
          <a:schemeClr val="accent2">
            <a:shade val="80000"/>
            <a:hueOff val="0"/>
            <a:satOff val="-22547"/>
            <a:lumOff val="225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262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Możliwość ograniczenia działalności reklamowej – 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do 4 minut w godzinie</a:t>
          </a:r>
          <a:endParaRPr lang="pl-PL" sz="1700" kern="1200" dirty="0"/>
        </a:p>
      </dsp:txBody>
      <dsp:txXfrm rot="5400000">
        <a:off x="4187808" y="818832"/>
        <a:ext cx="1946895" cy="2456497"/>
      </dsp:txXfrm>
    </dsp:sp>
    <dsp:sp modelId="{85B5ACC2-189A-4682-BE84-D4BFC024F9D2}">
      <dsp:nvSpPr>
        <dsp:cNvPr id="0" name=""/>
        <dsp:cNvSpPr/>
      </dsp:nvSpPr>
      <dsp:spPr>
        <a:xfrm rot="16200000">
          <a:off x="5207086" y="1073633"/>
          <a:ext cx="4094163" cy="1946895"/>
        </a:xfrm>
        <a:prstGeom prst="flowChartManualOperation">
          <a:avLst/>
        </a:prstGeom>
        <a:solidFill>
          <a:schemeClr val="accent2">
            <a:shade val="80000"/>
            <a:hueOff val="0"/>
            <a:satOff val="-33821"/>
            <a:lumOff val="338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09262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Fundusz Jakości</a:t>
          </a:r>
        </a:p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pl-PL" sz="1700" kern="1200" dirty="0" smtClean="0"/>
            <a:t>- dla nadawców i producentów niepublicznych </a:t>
          </a:r>
          <a:endParaRPr lang="pl-PL" sz="1700" kern="1200" dirty="0"/>
        </a:p>
      </dsp:txBody>
      <dsp:txXfrm rot="5400000">
        <a:off x="6280720" y="818832"/>
        <a:ext cx="1946895" cy="24564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88EAD-DAD2-440D-8344-4274DCCCA5DF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BBBC02-7B08-471F-BFAF-8E2D67CC23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246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8F5092-CE04-FE45-B3EC-5CB1A4A88AC6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94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D0E65-20DA-3D44-956D-D1430056108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2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4F86-49DA-7148-8CD3-1E4761C7F79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36625"/>
            <a:ext cx="6019800" cy="51895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8CBB3-671E-7E45-9163-2AF5AFC5FF59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803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D0E65-20DA-3D44-956D-D1430056108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363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44E4-E698-F84D-976C-242C5BBEF56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166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89EC-70CD-514F-B292-92FFD291D3A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32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4C833-1E47-5544-8A88-A53307FA298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183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07486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889249"/>
            <a:ext cx="4040188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207486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889249"/>
            <a:ext cx="4041775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E5FC-3BCD-CB4D-B5C7-7A863118118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739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8CC34-4570-C94C-A0DF-2ED75DFDF37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85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AD25-E257-7249-9496-61DFD069FDC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363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763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2159000"/>
            <a:ext cx="3008313" cy="3967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C765-9034-334D-B117-987163BF7C4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493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744E4-E698-F84D-976C-242C5BBEF56F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9845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793749"/>
            <a:ext cx="5486400" cy="3933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Przeciągnij obraz na symbol zastępczy lub kliknij ikonę, aby go dodać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6364A-1A53-624E-B828-97AC3BCE808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47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A4F86-49DA-7148-8CD3-1E4761C7F79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791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36625"/>
            <a:ext cx="6019800" cy="51895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8CBB3-671E-7E45-9163-2AF5AFC5FF59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189EC-70CD-514F-B292-92FFD291D3A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9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016125"/>
            <a:ext cx="4038600" cy="4110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4C833-1E47-5544-8A88-A53307FA298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7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207486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889249"/>
            <a:ext cx="4040188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207486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889249"/>
            <a:ext cx="4041775" cy="32369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9E5FC-3BCD-CB4D-B5C7-7A863118118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33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8CC34-4570-C94C-A0DF-2ED75DFDF37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AD25-E257-7249-9496-61DFD069FDC2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351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763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2159000"/>
            <a:ext cx="3008313" cy="3967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C765-9034-334D-B117-987163BF7C4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79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793749"/>
            <a:ext cx="5486400" cy="3933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Przeciągnij obraz na symbol zastępczy lub kliknij ikonę, aby go dodać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6364A-1A53-624E-B828-97AC3BCE808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03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74"/>
            <a:ext cx="82296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32000"/>
            <a:ext cx="8229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FCD00-0D07-C841-B0A2-9CF2678DAE7A}" type="slidenum">
              <a:rPr lang="pl-PL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57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04874"/>
            <a:ext cx="82296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dirty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32000"/>
            <a:ext cx="8229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DFCD00-0D07-C841-B0A2-9CF2678DAE7A}" type="slidenum">
              <a:rPr lang="pl-PL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12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08CC34-4570-C94C-A0DF-2ED75DFDF371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chemat blokowy: proces alternatywny 3"/>
          <p:cNvSpPr/>
          <p:nvPr/>
        </p:nvSpPr>
        <p:spPr>
          <a:xfrm>
            <a:off x="1115616" y="1268760"/>
            <a:ext cx="6696744" cy="4032448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400" dirty="0" smtClean="0"/>
              <a:t>Nowy model funkcjonowania </a:t>
            </a:r>
          </a:p>
          <a:p>
            <a:pPr algn="ctr"/>
            <a:r>
              <a:rPr lang="pl-PL" sz="4400" dirty="0" smtClean="0"/>
              <a:t>mediów publicznych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81814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4875"/>
            <a:ext cx="6192982" cy="745796"/>
          </a:xfrm>
        </p:spPr>
        <p:txBody>
          <a:bodyPr/>
          <a:lstStyle/>
          <a:p>
            <a:r>
              <a:rPr lang="pl-PL" sz="3200" dirty="0" smtClean="0">
                <a:solidFill>
                  <a:srgbClr val="C00000"/>
                </a:solidFill>
              </a:rPr>
              <a:t>Składka audiowizualna</a:t>
            </a:r>
            <a:endParaRPr lang="pl-PL" sz="3200" dirty="0">
              <a:solidFill>
                <a:srgbClr val="C0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962408"/>
              </p:ext>
            </p:extLst>
          </p:nvPr>
        </p:nvGraphicFramePr>
        <p:xfrm>
          <a:off x="1365662" y="1995056"/>
          <a:ext cx="6721435" cy="4548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744E4-E698-F84D-976C-242C5BBEF56F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823" y="745466"/>
            <a:ext cx="200977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407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C00000"/>
                </a:solidFill>
              </a:rPr>
              <a:t> Płatnik a nie gospodarstwo</a:t>
            </a:r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645534"/>
              </p:ext>
            </p:extLst>
          </p:nvPr>
        </p:nvGraphicFramePr>
        <p:xfrm>
          <a:off x="457200" y="2032000"/>
          <a:ext cx="8229600" cy="40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744E4-E698-F84D-976C-242C5BBEF56F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02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>
                <a:solidFill>
                  <a:srgbClr val="C00000"/>
                </a:solidFill>
              </a:rPr>
              <a:t>Wyliczenie składki</a:t>
            </a:r>
            <a:endParaRPr lang="pl-PL" sz="2800" dirty="0">
              <a:solidFill>
                <a:srgbClr val="C00000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823149"/>
              </p:ext>
            </p:extLst>
          </p:nvPr>
        </p:nvGraphicFramePr>
        <p:xfrm>
          <a:off x="457200" y="2032000"/>
          <a:ext cx="8229600" cy="40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744E4-E698-F84D-976C-242C5BBEF56F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48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008111"/>
          </a:xfrm>
        </p:spPr>
        <p:txBody>
          <a:bodyPr/>
          <a:lstStyle/>
          <a:p>
            <a:r>
              <a:rPr lang="pl-PL" sz="2800" dirty="0" smtClean="0">
                <a:solidFill>
                  <a:srgbClr val="C00000"/>
                </a:solidFill>
              </a:rPr>
              <a:t>Wysokość składki</a:t>
            </a:r>
            <a:endParaRPr lang="pl-PL" sz="2800" dirty="0">
              <a:solidFill>
                <a:srgbClr val="C0000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844824"/>
            <a:ext cx="6400800" cy="3793976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D0E65-20DA-3D44-956D-D1430056108E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1403648" y="2132856"/>
            <a:ext cx="6192688" cy="338437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5400" dirty="0" smtClean="0"/>
              <a:t>8,33 zł miesięcznie </a:t>
            </a:r>
          </a:p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727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C00000"/>
                </a:solidFill>
              </a:rPr>
              <a:t>Efekty nowego modelu finansowania</a:t>
            </a:r>
            <a:endParaRPr lang="pl-PL" sz="2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102925"/>
              </p:ext>
            </p:extLst>
          </p:nvPr>
        </p:nvGraphicFramePr>
        <p:xfrm>
          <a:off x="457200" y="2032000"/>
          <a:ext cx="8229600" cy="40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744E4-E698-F84D-976C-242C5BBEF56F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89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>
                <a:solidFill>
                  <a:srgbClr val="C00000"/>
                </a:solidFill>
              </a:rPr>
              <a:t>Od planów finansowo programowych </a:t>
            </a:r>
            <a:br>
              <a:rPr lang="pl-PL" sz="2800" dirty="0">
                <a:solidFill>
                  <a:srgbClr val="C00000"/>
                </a:solidFill>
              </a:rPr>
            </a:br>
            <a:r>
              <a:rPr lang="pl-PL" sz="2800" dirty="0">
                <a:solidFill>
                  <a:srgbClr val="C00000"/>
                </a:solidFill>
              </a:rPr>
              <a:t>do „Karty Powinności”</a:t>
            </a:r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651107"/>
              </p:ext>
            </p:extLst>
          </p:nvPr>
        </p:nvGraphicFramePr>
        <p:xfrm>
          <a:off x="457200" y="2032000"/>
          <a:ext cx="8229600" cy="409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C744E4-E698-F84D-976C-242C5BBEF56F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29929"/>
      </p:ext>
    </p:extLst>
  </p:cSld>
  <p:clrMapOvr>
    <a:masterClrMapping/>
  </p:clrMapOvr>
</p:sld>
</file>

<file path=ppt/theme/theme1.xml><?xml version="1.0" encoding="utf-8"?>
<a:theme xmlns:a="http://schemas.openxmlformats.org/drawingml/2006/main" name="szablon_potx_czysty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2D2D8A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zablon_potx_czysty">
  <a:themeElements>
    <a:clrScheme name="Niestandardow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2D2D8A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199</Words>
  <Application>Microsoft Office PowerPoint</Application>
  <PresentationFormat>Pokaz na ekranie (4:3)</PresentationFormat>
  <Paragraphs>58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szablon_potx_czysty</vt:lpstr>
      <vt:lpstr>1_szablon_potx_czysty</vt:lpstr>
      <vt:lpstr>Prezentacja programu PowerPoint</vt:lpstr>
      <vt:lpstr>Składka audiowizualna</vt:lpstr>
      <vt:lpstr> Płatnik a nie gospodarstwo</vt:lpstr>
      <vt:lpstr>Wyliczenie składki</vt:lpstr>
      <vt:lpstr>Wysokość składki</vt:lpstr>
      <vt:lpstr>Efekty nowego modelu finansowania</vt:lpstr>
      <vt:lpstr>Od planów finansowo programowych  do „Karty Powinności”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Składka audiowizualna</dc:title>
  <dc:creator>Ogrodowczyk Agnieszka</dc:creator>
  <cp:lastModifiedBy>Krynska Joanna</cp:lastModifiedBy>
  <cp:revision>15</cp:revision>
  <dcterms:created xsi:type="dcterms:W3CDTF">2015-12-18T12:22:16Z</dcterms:created>
  <dcterms:modified xsi:type="dcterms:W3CDTF">2015-12-21T12:27:01Z</dcterms:modified>
</cp:coreProperties>
</file>