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microsoft.com/office/2011/relationships/webextensiontaskpanes" Target="ppt/webextensions/taskpanes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</p:sldMasterIdLst>
  <p:notesMasterIdLst>
    <p:notesMasterId r:id="rId61"/>
  </p:notesMasterIdLst>
  <p:handoutMasterIdLst>
    <p:handoutMasterId r:id="rId62"/>
  </p:handoutMasterIdLst>
  <p:sldIdLst>
    <p:sldId id="3732" r:id="rId3"/>
    <p:sldId id="3722" r:id="rId4"/>
    <p:sldId id="3733" r:id="rId5"/>
    <p:sldId id="3723" r:id="rId6"/>
    <p:sldId id="3579" r:id="rId7"/>
    <p:sldId id="256" r:id="rId8"/>
    <p:sldId id="3574" r:id="rId9"/>
    <p:sldId id="257" r:id="rId10"/>
    <p:sldId id="3716" r:id="rId11"/>
    <p:sldId id="3715" r:id="rId12"/>
    <p:sldId id="3720" r:id="rId13"/>
    <p:sldId id="3712" r:id="rId14"/>
    <p:sldId id="258" r:id="rId15"/>
    <p:sldId id="261" r:id="rId16"/>
    <p:sldId id="262" r:id="rId17"/>
    <p:sldId id="3663" r:id="rId18"/>
    <p:sldId id="3713" r:id="rId19"/>
    <p:sldId id="260" r:id="rId20"/>
    <p:sldId id="263" r:id="rId21"/>
    <p:sldId id="275" r:id="rId22"/>
    <p:sldId id="264" r:id="rId23"/>
    <p:sldId id="3656" r:id="rId24"/>
    <p:sldId id="3721" r:id="rId25"/>
    <p:sldId id="265" r:id="rId26"/>
    <p:sldId id="266" r:id="rId27"/>
    <p:sldId id="3717" r:id="rId28"/>
    <p:sldId id="3718" r:id="rId29"/>
    <p:sldId id="3719" r:id="rId30"/>
    <p:sldId id="269" r:id="rId31"/>
    <p:sldId id="274" r:id="rId32"/>
    <p:sldId id="270" r:id="rId33"/>
    <p:sldId id="3711" r:id="rId34"/>
    <p:sldId id="272" r:id="rId35"/>
    <p:sldId id="3674" r:id="rId36"/>
    <p:sldId id="3675" r:id="rId37"/>
    <p:sldId id="3677" r:id="rId38"/>
    <p:sldId id="3678" r:id="rId39"/>
    <p:sldId id="3679" r:id="rId40"/>
    <p:sldId id="3680" r:id="rId41"/>
    <p:sldId id="3681" r:id="rId42"/>
    <p:sldId id="3683" r:id="rId43"/>
    <p:sldId id="3685" r:id="rId44"/>
    <p:sldId id="3687" r:id="rId45"/>
    <p:sldId id="3697" r:id="rId46"/>
    <p:sldId id="3714" r:id="rId47"/>
    <p:sldId id="3699" r:id="rId48"/>
    <p:sldId id="3700" r:id="rId49"/>
    <p:sldId id="3701" r:id="rId50"/>
    <p:sldId id="3648" r:id="rId51"/>
    <p:sldId id="3689" r:id="rId52"/>
    <p:sldId id="3724" r:id="rId53"/>
    <p:sldId id="3725" r:id="rId54"/>
    <p:sldId id="3726" r:id="rId55"/>
    <p:sldId id="3727" r:id="rId56"/>
    <p:sldId id="3729" r:id="rId57"/>
    <p:sldId id="3730" r:id="rId58"/>
    <p:sldId id="3731" r:id="rId59"/>
    <p:sldId id="3612" r:id="rId60"/>
  </p:sldIdLst>
  <p:sldSz cx="12192000" cy="6858000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09" userDrawn="1">
          <p15:clr>
            <a:srgbClr val="A4A3A4"/>
          </p15:clr>
        </p15:guide>
        <p15:guide id="2" pos="3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zej Garapich" initials="A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E41F25"/>
    <a:srgbClr val="F6ACAE"/>
    <a:srgbClr val="D72423"/>
    <a:srgbClr val="FAD2D3"/>
    <a:srgbClr val="F2F2F2"/>
    <a:srgbClr val="FF0000"/>
    <a:srgbClr val="2F528F"/>
    <a:srgbClr val="4E6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98" autoAdjust="0"/>
    <p:restoredTop sz="88764" autoAdjust="0"/>
  </p:normalViewPr>
  <p:slideViewPr>
    <p:cSldViewPr snapToGrid="0" showGuides="1">
      <p:cViewPr varScale="1">
        <p:scale>
          <a:sx n="76" d="100"/>
          <a:sy n="76" d="100"/>
        </p:scale>
        <p:origin x="-400" y="-104"/>
      </p:cViewPr>
      <p:guideLst>
        <p:guide orient="horz" pos="2409"/>
        <p:guide pos="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2112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printerSettings" Target="printerSettings/printerSettings1.bin"/><Relationship Id="rId64" Type="http://schemas.openxmlformats.org/officeDocument/2006/relationships/commentAuthors" Target="commentAuthors.xml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slide" Target="slides/slide58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xmlns="" id="{A385C4AA-F48A-489B-B1AB-843302B4FF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42BD8B27-D806-41E8-ABDF-02A6B49E79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2E1E8-B4AD-408D-B497-B09E91491D77}" type="datetimeFigureOut">
              <a:rPr lang="pl-PL" smtClean="0"/>
              <a:t>25.02.20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0E4EE5C2-66A2-4993-9E4D-BBCD790039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23FE81D2-F211-48AB-8884-1773192901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1E058-DB26-4E34-A394-C9908A362A84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8837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5740F-7DDF-40A2-A597-08BE4D5C4F79}" type="datetimeFigureOut">
              <a:rPr lang="pl-PL" smtClean="0"/>
              <a:t>25.02.20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70231-DD2C-45C5-AB1E-D8B38EE2873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7312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70231-DD2C-45C5-AB1E-D8B38EE2873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190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70231-DD2C-45C5-AB1E-D8B38EE28736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9098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70231-DD2C-45C5-AB1E-D8B38EE28736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7082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70231-DD2C-45C5-AB1E-D8B38EE28736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844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70231-DD2C-45C5-AB1E-D8B38EE28736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1471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70231-DD2C-45C5-AB1E-D8B38EE28736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2504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70231-DD2C-45C5-AB1E-D8B38EE28736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2092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70231-DD2C-45C5-AB1E-D8B38EE28736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6418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70231-DD2C-45C5-AB1E-D8B38EE28736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0450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70231-DD2C-45C5-AB1E-D8B38EE28736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64279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70231-DD2C-45C5-AB1E-D8B38EE28736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8991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70231-DD2C-45C5-AB1E-D8B38EE28736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65057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70231-DD2C-45C5-AB1E-D8B38EE28736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92512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70231-DD2C-45C5-AB1E-D8B38EE28736}" type="slidenum">
              <a:rPr lang="pl-PL" smtClean="0"/>
              <a:t>58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5574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70231-DD2C-45C5-AB1E-D8B38EE28736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1988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70231-DD2C-45C5-AB1E-D8B38EE28736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6437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70231-DD2C-45C5-AB1E-D8B38EE28736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3814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70231-DD2C-45C5-AB1E-D8B38EE28736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3256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70231-DD2C-45C5-AB1E-D8B38EE28736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8979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70231-DD2C-45C5-AB1E-D8B38EE28736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1633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70231-DD2C-45C5-AB1E-D8B38EE28736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391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9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B981018-2612-4EC8-8775-C8CD0DAE9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429000"/>
            <a:ext cx="5437974" cy="1751466"/>
          </a:xfrm>
        </p:spPr>
        <p:txBody>
          <a:bodyPr anchor="b">
            <a:normAutofit/>
          </a:bodyPr>
          <a:lstStyle>
            <a:lvl1pPr algn="ctr">
              <a:defRPr sz="4400"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CB9269C4-D868-4225-B54E-74BBEC0134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180466"/>
            <a:ext cx="5437974" cy="695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Lato" panose="020F0502020204030203" pitchFamily="3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52E58AD8-BB15-49BF-8D1C-F10313220C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4983" y="252361"/>
            <a:ext cx="3348770" cy="2998210"/>
          </a:xfrm>
          <a:prstGeom prst="rect">
            <a:avLst/>
          </a:prstGeom>
        </p:spPr>
      </p:pic>
      <p:pic>
        <p:nvPicPr>
          <p:cNvPr id="47" name="Obraz 46" descr="Obraz zawierający budynek&#10;&#10;Opis wygenerowany automatycznie">
            <a:extLst>
              <a:ext uri="{FF2B5EF4-FFF2-40B4-BE49-F238E27FC236}">
                <a16:creationId xmlns:a16="http://schemas.microsoft.com/office/drawing/2014/main" xmlns="" id="{D04EF34C-AC2C-4DC5-96A7-22B25490B1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4593">
            <a:off x="-1995805" y="-1152235"/>
            <a:ext cx="6448890" cy="6409486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48" name="Obraz 47" descr="Obraz zawierający budynek&#10;&#10;Opis wygenerowany automatycznie">
            <a:extLst>
              <a:ext uri="{FF2B5EF4-FFF2-40B4-BE49-F238E27FC236}">
                <a16:creationId xmlns:a16="http://schemas.microsoft.com/office/drawing/2014/main" xmlns="" id="{A123513E-084D-4F60-A4AB-A3608F3315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4593">
            <a:off x="-2017070" y="1131888"/>
            <a:ext cx="6448890" cy="6409486"/>
          </a:xfrm>
          <a:prstGeom prst="ellipse">
            <a:avLst/>
          </a:prstGeom>
          <a:ln w="63500" cap="rnd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3457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, zawartość i 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C924EA-8E18-488A-96CF-1793E948C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/>
          </a:bodyPr>
          <a:lstStyle>
            <a:lvl1pPr>
              <a:defRPr sz="3600"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7953364-0F0A-48A4-A925-C92087273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44009"/>
            <a:ext cx="6724207" cy="4932954"/>
          </a:xfrm>
          <a:ln>
            <a:noFill/>
          </a:ln>
        </p:spPr>
        <p:txBody>
          <a:bodyPr>
            <a:normAutofit/>
          </a:bodyPr>
          <a:lstStyle>
            <a:lvl1pPr marL="2286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400">
                <a:latin typeface="Lato" panose="020F0502020204030203" pitchFamily="34" charset="-18"/>
              </a:defRPr>
            </a:lvl1pPr>
            <a:lvl2pPr marL="6858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000">
                <a:latin typeface="Lato" panose="020F0502020204030203" pitchFamily="34" charset="-18"/>
              </a:defRPr>
            </a:lvl2pPr>
            <a:lvl3pPr marL="11430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800">
                <a:latin typeface="Lato" panose="020F0502020204030203" pitchFamily="34" charset="-18"/>
              </a:defRPr>
            </a:lvl3pPr>
            <a:lvl4pPr marL="16002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4pPr>
            <a:lvl5pPr marL="20574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Symbol zastępczy obrazu 9">
            <a:extLst>
              <a:ext uri="{FF2B5EF4-FFF2-40B4-BE49-F238E27FC236}">
                <a16:creationId xmlns:a16="http://schemas.microsoft.com/office/drawing/2014/main" xmlns="" id="{92FCBD2E-6267-4FA2-B4ED-7AAD93F502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19507" y="1247775"/>
            <a:ext cx="4972493" cy="4929188"/>
          </a:xfrm>
          <a:prstGeom prst="snip2DiagRect">
            <a:avLst>
              <a:gd name="adj1" fmla="val 0"/>
              <a:gd name="adj2" fmla="val 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defRPr/>
            </a:lvl1pPr>
          </a:lstStyle>
          <a:p>
            <a:endParaRPr lang="pl-PL" dirty="0"/>
          </a:p>
        </p:txBody>
      </p:sp>
      <p:sp>
        <p:nvSpPr>
          <p:cNvPr id="5" name="Równoległobok 4">
            <a:extLst>
              <a:ext uri="{FF2B5EF4-FFF2-40B4-BE49-F238E27FC236}">
                <a16:creationId xmlns:a16="http://schemas.microsoft.com/office/drawing/2014/main" xmlns="" id="{BE011515-A0AB-42D2-B9F2-AF895B7BACBA}"/>
              </a:ext>
            </a:extLst>
          </p:cNvPr>
          <p:cNvSpPr/>
          <p:nvPr userDrawn="1"/>
        </p:nvSpPr>
        <p:spPr>
          <a:xfrm>
            <a:off x="6815470" y="1258408"/>
            <a:ext cx="893135" cy="4929188"/>
          </a:xfrm>
          <a:prstGeom prst="parallelogram">
            <a:avLst>
              <a:gd name="adj" fmla="val 4530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xmlns="" id="{C1D9058C-92F4-49A3-8295-4C25231A1920}"/>
              </a:ext>
            </a:extLst>
          </p:cNvPr>
          <p:cNvGrpSpPr/>
          <p:nvPr userDrawn="1"/>
        </p:nvGrpSpPr>
        <p:grpSpPr>
          <a:xfrm>
            <a:off x="10562476" y="365126"/>
            <a:ext cx="1134224" cy="606808"/>
            <a:chOff x="10504718" y="377633"/>
            <a:chExt cx="1134224" cy="606808"/>
          </a:xfrm>
        </p:grpSpPr>
        <p:grpSp>
          <p:nvGrpSpPr>
            <p:cNvPr id="13" name="Grupa 12">
              <a:extLst>
                <a:ext uri="{FF2B5EF4-FFF2-40B4-BE49-F238E27FC236}">
                  <a16:creationId xmlns:a16="http://schemas.microsoft.com/office/drawing/2014/main" xmlns="" id="{3D66D2C3-DB30-409C-9FDE-80515F8E6D66}"/>
                </a:ext>
              </a:extLst>
            </p:cNvPr>
            <p:cNvGrpSpPr/>
            <p:nvPr userDrawn="1"/>
          </p:nvGrpSpPr>
          <p:grpSpPr>
            <a:xfrm rot="5400000">
              <a:off x="10466034" y="416317"/>
              <a:ext cx="606808" cy="529440"/>
              <a:chOff x="587695" y="1250140"/>
              <a:chExt cx="2484278" cy="2167533"/>
            </a:xfrm>
          </p:grpSpPr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xmlns="" id="{AF4EA237-59F2-4068-8D55-019D37B49F72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xmlns="" id="{51337F3F-A354-4700-BECF-42930C083FB5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1" name="Prostokąt 20">
                <a:extLst>
                  <a:ext uri="{FF2B5EF4-FFF2-40B4-BE49-F238E27FC236}">
                    <a16:creationId xmlns:a16="http://schemas.microsoft.com/office/drawing/2014/main" xmlns="" id="{E3464A9F-D345-4834-A2CC-D833E49953C1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2" name="Prostokąt 21">
                <a:extLst>
                  <a:ext uri="{FF2B5EF4-FFF2-40B4-BE49-F238E27FC236}">
                    <a16:creationId xmlns:a16="http://schemas.microsoft.com/office/drawing/2014/main" xmlns="" id="{B7AFDA56-A46E-4351-997C-8D718D8E5286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xmlns="" id="{63B9A4BF-EE88-447E-9105-BE92CB4BE869}"/>
                </a:ext>
              </a:extLst>
            </p:cNvPr>
            <p:cNvGrpSpPr/>
            <p:nvPr userDrawn="1"/>
          </p:nvGrpSpPr>
          <p:grpSpPr>
            <a:xfrm rot="5400000">
              <a:off x="11070818" y="416317"/>
              <a:ext cx="606808" cy="529440"/>
              <a:chOff x="587695" y="1250140"/>
              <a:chExt cx="2484278" cy="2167533"/>
            </a:xfrm>
          </p:grpSpPr>
          <p:sp>
            <p:nvSpPr>
              <p:cNvPr id="15" name="Prostokąt 14">
                <a:extLst>
                  <a:ext uri="{FF2B5EF4-FFF2-40B4-BE49-F238E27FC236}">
                    <a16:creationId xmlns:a16="http://schemas.microsoft.com/office/drawing/2014/main" xmlns="" id="{06924132-9F81-493A-9730-6C29BF40DBD3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xmlns="" id="{FA1F8B3D-DFDC-4273-B54C-40241763DF7E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" name="Prostokąt 16">
                <a:extLst>
                  <a:ext uri="{FF2B5EF4-FFF2-40B4-BE49-F238E27FC236}">
                    <a16:creationId xmlns:a16="http://schemas.microsoft.com/office/drawing/2014/main" xmlns="" id="{D06D683F-ABEA-4A09-8658-E2AE272C47CB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" name="Prostokąt 17">
                <a:extLst>
                  <a:ext uri="{FF2B5EF4-FFF2-40B4-BE49-F238E27FC236}">
                    <a16:creationId xmlns:a16="http://schemas.microsoft.com/office/drawing/2014/main" xmlns="" id="{AFCAF58F-98B2-42BD-A292-63D1A1218F97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pic>
        <p:nvPicPr>
          <p:cNvPr id="23" name="Obraz 22">
            <a:extLst>
              <a:ext uri="{FF2B5EF4-FFF2-40B4-BE49-F238E27FC236}">
                <a16:creationId xmlns:a16="http://schemas.microsoft.com/office/drawing/2014/main" xmlns="" id="{9A04C6E2-99F7-4841-8D48-75527EBCBF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0" y="6251190"/>
            <a:ext cx="12191999" cy="60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2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, zawartość i obraz_mo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C924EA-8E18-488A-96CF-1793E948C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/>
          </a:bodyPr>
          <a:lstStyle>
            <a:lvl1pPr>
              <a:defRPr sz="3600"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7953364-0F0A-48A4-A925-C92087273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47775"/>
            <a:ext cx="6743700" cy="4929188"/>
          </a:xfrm>
          <a:ln>
            <a:noFill/>
          </a:ln>
        </p:spPr>
        <p:txBody>
          <a:bodyPr>
            <a:normAutofit/>
          </a:bodyPr>
          <a:lstStyle>
            <a:lvl1pPr marL="2286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400">
                <a:latin typeface="Lato" panose="020F0502020204030203" pitchFamily="34" charset="-18"/>
              </a:defRPr>
            </a:lvl1pPr>
            <a:lvl2pPr marL="6858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000">
                <a:latin typeface="Lato" panose="020F0502020204030203" pitchFamily="34" charset="-18"/>
              </a:defRPr>
            </a:lvl2pPr>
            <a:lvl3pPr marL="11430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800">
                <a:latin typeface="Lato" panose="020F0502020204030203" pitchFamily="34" charset="-18"/>
              </a:defRPr>
            </a:lvl3pPr>
            <a:lvl4pPr marL="16002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4pPr>
            <a:lvl5pPr marL="20574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Symbol zastępczy obrazu 9">
            <a:extLst>
              <a:ext uri="{FF2B5EF4-FFF2-40B4-BE49-F238E27FC236}">
                <a16:creationId xmlns:a16="http://schemas.microsoft.com/office/drawing/2014/main" xmlns="" id="{92FCBD2E-6267-4FA2-B4ED-7AAD93F502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19975" y="1247775"/>
            <a:ext cx="4067175" cy="4929188"/>
          </a:xfrm>
          <a:prstGeom prst="snip2Diag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endParaRPr lang="pl-PL"/>
          </a:p>
        </p:txBody>
      </p:sp>
      <p:grpSp>
        <p:nvGrpSpPr>
          <p:cNvPr id="19" name="Grupa 18">
            <a:extLst>
              <a:ext uri="{FF2B5EF4-FFF2-40B4-BE49-F238E27FC236}">
                <a16:creationId xmlns:a16="http://schemas.microsoft.com/office/drawing/2014/main" xmlns="" id="{2D70ACEB-A1CA-48D2-A855-9AD676F42935}"/>
              </a:ext>
            </a:extLst>
          </p:cNvPr>
          <p:cNvGrpSpPr/>
          <p:nvPr userDrawn="1"/>
        </p:nvGrpSpPr>
        <p:grpSpPr>
          <a:xfrm>
            <a:off x="8313920" y="1278775"/>
            <a:ext cx="2487430" cy="4896764"/>
            <a:chOff x="8313920" y="1278775"/>
            <a:chExt cx="2487430" cy="4896764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xmlns="" id="{34A4EA79-6909-4835-AD21-FECEDA83B205}"/>
                </a:ext>
              </a:extLst>
            </p:cNvPr>
            <p:cNvSpPr/>
            <p:nvPr userDrawn="1"/>
          </p:nvSpPr>
          <p:spPr>
            <a:xfrm>
              <a:off x="8334375" y="1278775"/>
              <a:ext cx="2466975" cy="3238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xmlns="" id="{92C81C96-0FEE-46E1-8DFE-D00C30B46C06}"/>
                </a:ext>
              </a:extLst>
            </p:cNvPr>
            <p:cNvSpPr/>
            <p:nvPr userDrawn="1"/>
          </p:nvSpPr>
          <p:spPr>
            <a:xfrm>
              <a:off x="9524742" y="1934804"/>
              <a:ext cx="1276608" cy="3238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xmlns="" id="{B16401CD-34C1-4074-9395-BF5D4C4755C6}"/>
                </a:ext>
              </a:extLst>
            </p:cNvPr>
            <p:cNvSpPr/>
            <p:nvPr userDrawn="1"/>
          </p:nvSpPr>
          <p:spPr>
            <a:xfrm>
              <a:off x="8334375" y="2590833"/>
              <a:ext cx="2466975" cy="3238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xmlns="" id="{F3478854-1EA6-4C08-AF32-466F03D4E2AF}"/>
                </a:ext>
              </a:extLst>
            </p:cNvPr>
            <p:cNvSpPr/>
            <p:nvPr userDrawn="1"/>
          </p:nvSpPr>
          <p:spPr>
            <a:xfrm>
              <a:off x="9524742" y="3246862"/>
              <a:ext cx="1276608" cy="3238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xmlns="" id="{467582DD-9845-43A9-8F31-C64D9FF38912}"/>
                </a:ext>
              </a:extLst>
            </p:cNvPr>
            <p:cNvSpPr/>
            <p:nvPr userDrawn="1"/>
          </p:nvSpPr>
          <p:spPr>
            <a:xfrm>
              <a:off x="8334375" y="3864764"/>
              <a:ext cx="2466975" cy="3238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xmlns="" id="{197633D7-4FBF-43B8-BC96-0962DEAA6BF0}"/>
                </a:ext>
              </a:extLst>
            </p:cNvPr>
            <p:cNvSpPr/>
            <p:nvPr userDrawn="1"/>
          </p:nvSpPr>
          <p:spPr>
            <a:xfrm>
              <a:off x="9524742" y="4520793"/>
              <a:ext cx="1276608" cy="3238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xmlns="" id="{4B6AE1C7-EF71-41E2-B6A2-72B30B7DA3CB}"/>
                </a:ext>
              </a:extLst>
            </p:cNvPr>
            <p:cNvSpPr/>
            <p:nvPr userDrawn="1"/>
          </p:nvSpPr>
          <p:spPr>
            <a:xfrm>
              <a:off x="8313920" y="5195660"/>
              <a:ext cx="2466975" cy="3238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xmlns="" id="{A49365C7-8FD3-42D4-A790-8247F34605AE}"/>
                </a:ext>
              </a:extLst>
            </p:cNvPr>
            <p:cNvSpPr/>
            <p:nvPr userDrawn="1"/>
          </p:nvSpPr>
          <p:spPr>
            <a:xfrm>
              <a:off x="9504287" y="5851689"/>
              <a:ext cx="1276608" cy="3238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1" name="Grupa 30">
            <a:extLst>
              <a:ext uri="{FF2B5EF4-FFF2-40B4-BE49-F238E27FC236}">
                <a16:creationId xmlns:a16="http://schemas.microsoft.com/office/drawing/2014/main" xmlns="" id="{59DF2B63-E5B7-4F06-9E6D-3D8F4DA5D804}"/>
              </a:ext>
            </a:extLst>
          </p:cNvPr>
          <p:cNvGrpSpPr/>
          <p:nvPr userDrawn="1"/>
        </p:nvGrpSpPr>
        <p:grpSpPr>
          <a:xfrm>
            <a:off x="10562476" y="365126"/>
            <a:ext cx="1134224" cy="606808"/>
            <a:chOff x="10504718" y="377633"/>
            <a:chExt cx="1134224" cy="606808"/>
          </a:xfrm>
        </p:grpSpPr>
        <p:grpSp>
          <p:nvGrpSpPr>
            <p:cNvPr id="32" name="Grupa 31">
              <a:extLst>
                <a:ext uri="{FF2B5EF4-FFF2-40B4-BE49-F238E27FC236}">
                  <a16:creationId xmlns:a16="http://schemas.microsoft.com/office/drawing/2014/main" xmlns="" id="{CA0AE6DC-186A-4E2B-93B0-A3A5081601B8}"/>
                </a:ext>
              </a:extLst>
            </p:cNvPr>
            <p:cNvGrpSpPr/>
            <p:nvPr userDrawn="1"/>
          </p:nvGrpSpPr>
          <p:grpSpPr>
            <a:xfrm rot="5400000">
              <a:off x="10466034" y="416317"/>
              <a:ext cx="606808" cy="529440"/>
              <a:chOff x="587695" y="1250140"/>
              <a:chExt cx="2484278" cy="2167533"/>
            </a:xfrm>
          </p:grpSpPr>
          <p:sp>
            <p:nvSpPr>
              <p:cNvPr id="38" name="Prostokąt 37">
                <a:extLst>
                  <a:ext uri="{FF2B5EF4-FFF2-40B4-BE49-F238E27FC236}">
                    <a16:creationId xmlns:a16="http://schemas.microsoft.com/office/drawing/2014/main" xmlns="" id="{46C5C6F6-13E4-4DD4-A742-35323D13F848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9" name="Prostokąt 38">
                <a:extLst>
                  <a:ext uri="{FF2B5EF4-FFF2-40B4-BE49-F238E27FC236}">
                    <a16:creationId xmlns:a16="http://schemas.microsoft.com/office/drawing/2014/main" xmlns="" id="{78A87A69-9FD6-4222-AA17-BAF9F41E3D7C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0" name="Prostokąt 39">
                <a:extLst>
                  <a:ext uri="{FF2B5EF4-FFF2-40B4-BE49-F238E27FC236}">
                    <a16:creationId xmlns:a16="http://schemas.microsoft.com/office/drawing/2014/main" xmlns="" id="{D6CFA21C-1EB1-46C4-8242-06FC722306CC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1" name="Prostokąt 40">
                <a:extLst>
                  <a:ext uri="{FF2B5EF4-FFF2-40B4-BE49-F238E27FC236}">
                    <a16:creationId xmlns:a16="http://schemas.microsoft.com/office/drawing/2014/main" xmlns="" id="{0B5C6438-9B4D-44DC-B17E-4709F22893A2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33" name="Grupa 32">
              <a:extLst>
                <a:ext uri="{FF2B5EF4-FFF2-40B4-BE49-F238E27FC236}">
                  <a16:creationId xmlns:a16="http://schemas.microsoft.com/office/drawing/2014/main" xmlns="" id="{4C9FED39-DC3E-44D5-984E-47F8F45960E6}"/>
                </a:ext>
              </a:extLst>
            </p:cNvPr>
            <p:cNvGrpSpPr/>
            <p:nvPr userDrawn="1"/>
          </p:nvGrpSpPr>
          <p:grpSpPr>
            <a:xfrm rot="5400000">
              <a:off x="11070818" y="416317"/>
              <a:ext cx="606808" cy="529440"/>
              <a:chOff x="587695" y="1250140"/>
              <a:chExt cx="2484278" cy="2167533"/>
            </a:xfrm>
          </p:grpSpPr>
          <p:sp>
            <p:nvSpPr>
              <p:cNvPr id="34" name="Prostokąt 33">
                <a:extLst>
                  <a:ext uri="{FF2B5EF4-FFF2-40B4-BE49-F238E27FC236}">
                    <a16:creationId xmlns:a16="http://schemas.microsoft.com/office/drawing/2014/main" xmlns="" id="{EEC06221-9C73-4729-835C-30F327B8DAE6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5" name="Prostokąt 34">
                <a:extLst>
                  <a:ext uri="{FF2B5EF4-FFF2-40B4-BE49-F238E27FC236}">
                    <a16:creationId xmlns:a16="http://schemas.microsoft.com/office/drawing/2014/main" xmlns="" id="{1E96FE50-081D-43BD-891F-1E68FE3A5008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6" name="Prostokąt 35">
                <a:extLst>
                  <a:ext uri="{FF2B5EF4-FFF2-40B4-BE49-F238E27FC236}">
                    <a16:creationId xmlns:a16="http://schemas.microsoft.com/office/drawing/2014/main" xmlns="" id="{C5372B1B-0884-42EB-9F60-48B8F3212961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7" name="Prostokąt 36">
                <a:extLst>
                  <a:ext uri="{FF2B5EF4-FFF2-40B4-BE49-F238E27FC236}">
                    <a16:creationId xmlns:a16="http://schemas.microsoft.com/office/drawing/2014/main" xmlns="" id="{F4082ED4-9E91-4810-8981-A2737EC5AEB3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pic>
        <p:nvPicPr>
          <p:cNvPr id="42" name="Obraz 41">
            <a:extLst>
              <a:ext uri="{FF2B5EF4-FFF2-40B4-BE49-F238E27FC236}">
                <a16:creationId xmlns:a16="http://schemas.microsoft.com/office/drawing/2014/main" xmlns="" id="{9E73887A-4CCC-4A7F-894C-80DFB064E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0" y="6251190"/>
            <a:ext cx="12191999" cy="60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92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, zawartość i obraz_mo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C924EA-8E18-488A-96CF-1793E948C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/>
          </a:bodyPr>
          <a:lstStyle>
            <a:lvl1pPr>
              <a:defRPr sz="3600"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7953364-0F0A-48A4-A925-C92087273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47775"/>
            <a:ext cx="6743700" cy="4929188"/>
          </a:xfrm>
          <a:ln>
            <a:noFill/>
          </a:ln>
        </p:spPr>
        <p:txBody>
          <a:bodyPr>
            <a:normAutofit/>
          </a:bodyPr>
          <a:lstStyle>
            <a:lvl1pPr marL="2286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400">
                <a:latin typeface="Lato" panose="020F0502020204030203" pitchFamily="34" charset="-18"/>
              </a:defRPr>
            </a:lvl1pPr>
            <a:lvl2pPr marL="6858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000">
                <a:latin typeface="Lato" panose="020F0502020204030203" pitchFamily="34" charset="-18"/>
              </a:defRPr>
            </a:lvl2pPr>
            <a:lvl3pPr marL="11430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800">
                <a:latin typeface="Lato" panose="020F0502020204030203" pitchFamily="34" charset="-18"/>
              </a:defRPr>
            </a:lvl3pPr>
            <a:lvl4pPr marL="16002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4pPr>
            <a:lvl5pPr marL="20574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2" name="Symbol zastępczy obrazu 21">
            <a:extLst>
              <a:ext uri="{FF2B5EF4-FFF2-40B4-BE49-F238E27FC236}">
                <a16:creationId xmlns:a16="http://schemas.microsoft.com/office/drawing/2014/main" xmlns="" id="{BA9D881D-E8A7-486C-B896-160D511596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19975" y="1247777"/>
            <a:ext cx="4067175" cy="4929187"/>
          </a:xfrm>
          <a:custGeom>
            <a:avLst/>
            <a:gdLst>
              <a:gd name="connsiteX0" fmla="*/ 2084312 w 4067175"/>
              <a:gd name="connsiteY0" fmla="*/ 4585059 h 4929187"/>
              <a:gd name="connsiteX1" fmla="*/ 2084312 w 4067175"/>
              <a:gd name="connsiteY1" fmla="*/ 4908909 h 4929187"/>
              <a:gd name="connsiteX2" fmla="*/ 3360920 w 4067175"/>
              <a:gd name="connsiteY2" fmla="*/ 4908909 h 4929187"/>
              <a:gd name="connsiteX3" fmla="*/ 3360920 w 4067175"/>
              <a:gd name="connsiteY3" fmla="*/ 4585059 h 4929187"/>
              <a:gd name="connsiteX4" fmla="*/ 893945 w 4067175"/>
              <a:gd name="connsiteY4" fmla="*/ 3929030 h 4929187"/>
              <a:gd name="connsiteX5" fmla="*/ 893945 w 4067175"/>
              <a:gd name="connsiteY5" fmla="*/ 4252880 h 4929187"/>
              <a:gd name="connsiteX6" fmla="*/ 3360920 w 4067175"/>
              <a:gd name="connsiteY6" fmla="*/ 4252880 h 4929187"/>
              <a:gd name="connsiteX7" fmla="*/ 3360920 w 4067175"/>
              <a:gd name="connsiteY7" fmla="*/ 3929030 h 4929187"/>
              <a:gd name="connsiteX8" fmla="*/ 2104767 w 4067175"/>
              <a:gd name="connsiteY8" fmla="*/ 3254163 h 4929187"/>
              <a:gd name="connsiteX9" fmla="*/ 2104767 w 4067175"/>
              <a:gd name="connsiteY9" fmla="*/ 3578013 h 4929187"/>
              <a:gd name="connsiteX10" fmla="*/ 3381375 w 4067175"/>
              <a:gd name="connsiteY10" fmla="*/ 3578013 h 4929187"/>
              <a:gd name="connsiteX11" fmla="*/ 3381375 w 4067175"/>
              <a:gd name="connsiteY11" fmla="*/ 3254163 h 4929187"/>
              <a:gd name="connsiteX12" fmla="*/ 914400 w 4067175"/>
              <a:gd name="connsiteY12" fmla="*/ 2598134 h 4929187"/>
              <a:gd name="connsiteX13" fmla="*/ 914400 w 4067175"/>
              <a:gd name="connsiteY13" fmla="*/ 2921984 h 4929187"/>
              <a:gd name="connsiteX14" fmla="*/ 3381375 w 4067175"/>
              <a:gd name="connsiteY14" fmla="*/ 2921984 h 4929187"/>
              <a:gd name="connsiteX15" fmla="*/ 3381375 w 4067175"/>
              <a:gd name="connsiteY15" fmla="*/ 2598134 h 4929187"/>
              <a:gd name="connsiteX16" fmla="*/ 2104767 w 4067175"/>
              <a:gd name="connsiteY16" fmla="*/ 1980232 h 4929187"/>
              <a:gd name="connsiteX17" fmla="*/ 2104767 w 4067175"/>
              <a:gd name="connsiteY17" fmla="*/ 2304082 h 4929187"/>
              <a:gd name="connsiteX18" fmla="*/ 3381375 w 4067175"/>
              <a:gd name="connsiteY18" fmla="*/ 2304082 h 4929187"/>
              <a:gd name="connsiteX19" fmla="*/ 3381375 w 4067175"/>
              <a:gd name="connsiteY19" fmla="*/ 1980232 h 4929187"/>
              <a:gd name="connsiteX20" fmla="*/ 914400 w 4067175"/>
              <a:gd name="connsiteY20" fmla="*/ 1324203 h 4929187"/>
              <a:gd name="connsiteX21" fmla="*/ 914400 w 4067175"/>
              <a:gd name="connsiteY21" fmla="*/ 1648053 h 4929187"/>
              <a:gd name="connsiteX22" fmla="*/ 3381375 w 4067175"/>
              <a:gd name="connsiteY22" fmla="*/ 1648053 h 4929187"/>
              <a:gd name="connsiteX23" fmla="*/ 3381375 w 4067175"/>
              <a:gd name="connsiteY23" fmla="*/ 1324203 h 4929187"/>
              <a:gd name="connsiteX24" fmla="*/ 2104767 w 4067175"/>
              <a:gd name="connsiteY24" fmla="*/ 668174 h 4929187"/>
              <a:gd name="connsiteX25" fmla="*/ 2104767 w 4067175"/>
              <a:gd name="connsiteY25" fmla="*/ 992024 h 4929187"/>
              <a:gd name="connsiteX26" fmla="*/ 3381375 w 4067175"/>
              <a:gd name="connsiteY26" fmla="*/ 992024 h 4929187"/>
              <a:gd name="connsiteX27" fmla="*/ 3381375 w 4067175"/>
              <a:gd name="connsiteY27" fmla="*/ 668174 h 4929187"/>
              <a:gd name="connsiteX28" fmla="*/ 914400 w 4067175"/>
              <a:gd name="connsiteY28" fmla="*/ 12145 h 4929187"/>
              <a:gd name="connsiteX29" fmla="*/ 914400 w 4067175"/>
              <a:gd name="connsiteY29" fmla="*/ 335996 h 4929187"/>
              <a:gd name="connsiteX30" fmla="*/ 3381375 w 4067175"/>
              <a:gd name="connsiteY30" fmla="*/ 335996 h 4929187"/>
              <a:gd name="connsiteX31" fmla="*/ 3381375 w 4067175"/>
              <a:gd name="connsiteY31" fmla="*/ 12145 h 4929187"/>
              <a:gd name="connsiteX32" fmla="*/ 0 w 4067175"/>
              <a:gd name="connsiteY32" fmla="*/ 0 h 4929187"/>
              <a:gd name="connsiteX33" fmla="*/ 3389299 w 4067175"/>
              <a:gd name="connsiteY33" fmla="*/ 0 h 4929187"/>
              <a:gd name="connsiteX34" fmla="*/ 4067175 w 4067175"/>
              <a:gd name="connsiteY34" fmla="*/ 677875 h 4929187"/>
              <a:gd name="connsiteX35" fmla="*/ 4067175 w 4067175"/>
              <a:gd name="connsiteY35" fmla="*/ 4929187 h 4929187"/>
              <a:gd name="connsiteX36" fmla="*/ 677876 w 4067175"/>
              <a:gd name="connsiteY36" fmla="*/ 4929187 h 4929187"/>
              <a:gd name="connsiteX37" fmla="*/ 0 w 4067175"/>
              <a:gd name="connsiteY37" fmla="*/ 4251311 h 4929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067175" h="4929187">
                <a:moveTo>
                  <a:pt x="2084312" y="4585059"/>
                </a:moveTo>
                <a:lnTo>
                  <a:pt x="2084312" y="4908909"/>
                </a:lnTo>
                <a:lnTo>
                  <a:pt x="3360920" y="4908909"/>
                </a:lnTo>
                <a:lnTo>
                  <a:pt x="3360920" y="4585059"/>
                </a:lnTo>
                <a:close/>
                <a:moveTo>
                  <a:pt x="893945" y="3929030"/>
                </a:moveTo>
                <a:lnTo>
                  <a:pt x="893945" y="4252880"/>
                </a:lnTo>
                <a:lnTo>
                  <a:pt x="3360920" y="4252880"/>
                </a:lnTo>
                <a:lnTo>
                  <a:pt x="3360920" y="3929030"/>
                </a:lnTo>
                <a:close/>
                <a:moveTo>
                  <a:pt x="2104767" y="3254163"/>
                </a:moveTo>
                <a:lnTo>
                  <a:pt x="2104767" y="3578013"/>
                </a:lnTo>
                <a:lnTo>
                  <a:pt x="3381375" y="3578013"/>
                </a:lnTo>
                <a:lnTo>
                  <a:pt x="3381375" y="3254163"/>
                </a:lnTo>
                <a:close/>
                <a:moveTo>
                  <a:pt x="914400" y="2598134"/>
                </a:moveTo>
                <a:lnTo>
                  <a:pt x="914400" y="2921984"/>
                </a:lnTo>
                <a:lnTo>
                  <a:pt x="3381375" y="2921984"/>
                </a:lnTo>
                <a:lnTo>
                  <a:pt x="3381375" y="2598134"/>
                </a:lnTo>
                <a:close/>
                <a:moveTo>
                  <a:pt x="2104767" y="1980232"/>
                </a:moveTo>
                <a:lnTo>
                  <a:pt x="2104767" y="2304082"/>
                </a:lnTo>
                <a:lnTo>
                  <a:pt x="3381375" y="2304082"/>
                </a:lnTo>
                <a:lnTo>
                  <a:pt x="3381375" y="1980232"/>
                </a:lnTo>
                <a:close/>
                <a:moveTo>
                  <a:pt x="914400" y="1324203"/>
                </a:moveTo>
                <a:lnTo>
                  <a:pt x="914400" y="1648053"/>
                </a:lnTo>
                <a:lnTo>
                  <a:pt x="3381375" y="1648053"/>
                </a:lnTo>
                <a:lnTo>
                  <a:pt x="3381375" y="1324203"/>
                </a:lnTo>
                <a:close/>
                <a:moveTo>
                  <a:pt x="2104767" y="668174"/>
                </a:moveTo>
                <a:lnTo>
                  <a:pt x="2104767" y="992024"/>
                </a:lnTo>
                <a:lnTo>
                  <a:pt x="3381375" y="992024"/>
                </a:lnTo>
                <a:lnTo>
                  <a:pt x="3381375" y="668174"/>
                </a:lnTo>
                <a:close/>
                <a:moveTo>
                  <a:pt x="914400" y="12145"/>
                </a:moveTo>
                <a:lnTo>
                  <a:pt x="914400" y="335996"/>
                </a:lnTo>
                <a:lnTo>
                  <a:pt x="3381375" y="335996"/>
                </a:lnTo>
                <a:lnTo>
                  <a:pt x="3381375" y="12145"/>
                </a:lnTo>
                <a:close/>
                <a:moveTo>
                  <a:pt x="0" y="0"/>
                </a:moveTo>
                <a:lnTo>
                  <a:pt x="3389299" y="0"/>
                </a:lnTo>
                <a:lnTo>
                  <a:pt x="4067175" y="677875"/>
                </a:lnTo>
                <a:lnTo>
                  <a:pt x="4067175" y="4929187"/>
                </a:lnTo>
                <a:lnTo>
                  <a:pt x="677876" y="4929187"/>
                </a:lnTo>
                <a:lnTo>
                  <a:pt x="0" y="4251311"/>
                </a:ln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noAutofit/>
          </a:bodyPr>
          <a:lstStyle/>
          <a:p>
            <a:endParaRPr lang="pl-PL"/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xmlns="" id="{67A07C6F-DB8F-4F20-B2FC-48A7CECAB49E}"/>
              </a:ext>
            </a:extLst>
          </p:cNvPr>
          <p:cNvGrpSpPr/>
          <p:nvPr userDrawn="1"/>
        </p:nvGrpSpPr>
        <p:grpSpPr>
          <a:xfrm>
            <a:off x="10562476" y="365126"/>
            <a:ext cx="1134224" cy="606808"/>
            <a:chOff x="10504718" y="377633"/>
            <a:chExt cx="1134224" cy="606808"/>
          </a:xfrm>
        </p:grpSpPr>
        <p:grpSp>
          <p:nvGrpSpPr>
            <p:cNvPr id="11" name="Grupa 10">
              <a:extLst>
                <a:ext uri="{FF2B5EF4-FFF2-40B4-BE49-F238E27FC236}">
                  <a16:creationId xmlns:a16="http://schemas.microsoft.com/office/drawing/2014/main" xmlns="" id="{723B5D82-49B0-4F95-B99A-EC996AB23BD4}"/>
                </a:ext>
              </a:extLst>
            </p:cNvPr>
            <p:cNvGrpSpPr/>
            <p:nvPr userDrawn="1"/>
          </p:nvGrpSpPr>
          <p:grpSpPr>
            <a:xfrm rot="5400000">
              <a:off x="10466034" y="416317"/>
              <a:ext cx="606808" cy="529440"/>
              <a:chOff x="587695" y="1250140"/>
              <a:chExt cx="2484278" cy="2167533"/>
            </a:xfrm>
          </p:grpSpPr>
          <p:sp>
            <p:nvSpPr>
              <p:cNvPr id="17" name="Prostokąt 16">
                <a:extLst>
                  <a:ext uri="{FF2B5EF4-FFF2-40B4-BE49-F238E27FC236}">
                    <a16:creationId xmlns:a16="http://schemas.microsoft.com/office/drawing/2014/main" xmlns="" id="{1B8936DE-8574-4504-9366-4926747101F0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" name="Prostokąt 17">
                <a:extLst>
                  <a:ext uri="{FF2B5EF4-FFF2-40B4-BE49-F238E27FC236}">
                    <a16:creationId xmlns:a16="http://schemas.microsoft.com/office/drawing/2014/main" xmlns="" id="{618AC051-DD0E-419B-AB06-4A6C1FCD2308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xmlns="" id="{EA2C29C1-748A-4ACC-B6A7-1C829DD6C5FD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xmlns="" id="{1A894394-7B25-401D-B321-5BEFFDB860C6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xmlns="" id="{F39CCF21-384F-4A23-889F-173FA5735D3C}"/>
                </a:ext>
              </a:extLst>
            </p:cNvPr>
            <p:cNvGrpSpPr/>
            <p:nvPr userDrawn="1"/>
          </p:nvGrpSpPr>
          <p:grpSpPr>
            <a:xfrm rot="5400000">
              <a:off x="11070818" y="416317"/>
              <a:ext cx="606808" cy="529440"/>
              <a:chOff x="587695" y="1250140"/>
              <a:chExt cx="2484278" cy="2167533"/>
            </a:xfrm>
          </p:grpSpPr>
          <p:sp>
            <p:nvSpPr>
              <p:cNvPr id="13" name="Prostokąt 12">
                <a:extLst>
                  <a:ext uri="{FF2B5EF4-FFF2-40B4-BE49-F238E27FC236}">
                    <a16:creationId xmlns:a16="http://schemas.microsoft.com/office/drawing/2014/main" xmlns="" id="{EA5EEA54-DF1D-4EE9-B305-C4E1BFAB2817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4" name="Prostokąt 13">
                <a:extLst>
                  <a:ext uri="{FF2B5EF4-FFF2-40B4-BE49-F238E27FC236}">
                    <a16:creationId xmlns:a16="http://schemas.microsoft.com/office/drawing/2014/main" xmlns="" id="{D03C6D3E-C933-4D6F-A009-6D64CFF9A380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5" name="Prostokąt 14">
                <a:extLst>
                  <a:ext uri="{FF2B5EF4-FFF2-40B4-BE49-F238E27FC236}">
                    <a16:creationId xmlns:a16="http://schemas.microsoft.com/office/drawing/2014/main" xmlns="" id="{4002620C-8C09-4ADA-B1F8-F0851FC2586F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xmlns="" id="{8EB91F18-8B48-4CC1-96BA-A59B5AB93AD0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pic>
        <p:nvPicPr>
          <p:cNvPr id="21" name="Obraz 20">
            <a:extLst>
              <a:ext uri="{FF2B5EF4-FFF2-40B4-BE49-F238E27FC236}">
                <a16:creationId xmlns:a16="http://schemas.microsoft.com/office/drawing/2014/main" xmlns="" id="{EF168E35-9752-4C06-B1BF-AB005D82C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0" y="6251190"/>
            <a:ext cx="12191999" cy="60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96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tuł, zawartość i obraz_mo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C924EA-8E18-488A-96CF-1793E948C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/>
          </a:bodyPr>
          <a:lstStyle>
            <a:lvl1pPr>
              <a:defRPr sz="3600"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7953364-0F0A-48A4-A925-C92087273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47775"/>
            <a:ext cx="6743700" cy="4929188"/>
          </a:xfrm>
          <a:ln>
            <a:noFill/>
          </a:ln>
        </p:spPr>
        <p:txBody>
          <a:bodyPr>
            <a:normAutofit/>
          </a:bodyPr>
          <a:lstStyle>
            <a:lvl1pPr marL="2286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400">
                <a:latin typeface="Lato" panose="020F0502020204030203" pitchFamily="34" charset="-18"/>
              </a:defRPr>
            </a:lvl1pPr>
            <a:lvl2pPr marL="6858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000">
                <a:latin typeface="Lato" panose="020F0502020204030203" pitchFamily="34" charset="-18"/>
              </a:defRPr>
            </a:lvl2pPr>
            <a:lvl3pPr marL="11430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800">
                <a:latin typeface="Lato" panose="020F0502020204030203" pitchFamily="34" charset="-18"/>
              </a:defRPr>
            </a:lvl3pPr>
            <a:lvl4pPr marL="16002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4pPr>
            <a:lvl5pPr marL="20574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Symbol zastępczy obrazu 9">
            <a:extLst>
              <a:ext uri="{FF2B5EF4-FFF2-40B4-BE49-F238E27FC236}">
                <a16:creationId xmlns:a16="http://schemas.microsoft.com/office/drawing/2014/main" xmlns="" id="{D08FA7F7-37A4-44DD-89C6-E8C2B8751E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19975" y="1247775"/>
            <a:ext cx="4067175" cy="4929188"/>
          </a:xfrm>
          <a:prstGeom prst="snip2Diag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xmlns="" id="{2919D836-2679-4764-A914-1CF10D8518F4}"/>
              </a:ext>
            </a:extLst>
          </p:cNvPr>
          <p:cNvSpPr>
            <a:spLocks noChangeAspect="1"/>
          </p:cNvSpPr>
          <p:nvPr userDrawn="1"/>
        </p:nvSpPr>
        <p:spPr>
          <a:xfrm>
            <a:off x="7419974" y="4239774"/>
            <a:ext cx="4070510" cy="53435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xmlns="" id="{202BDED6-B7E9-4080-BE8D-383A07744C4E}"/>
              </a:ext>
            </a:extLst>
          </p:cNvPr>
          <p:cNvSpPr>
            <a:spLocks noChangeAspect="1"/>
          </p:cNvSpPr>
          <p:nvPr userDrawn="1"/>
        </p:nvSpPr>
        <p:spPr>
          <a:xfrm>
            <a:off x="7418575" y="2083873"/>
            <a:ext cx="4071600" cy="5344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xmlns="" id="{F97FEFAA-ED76-48F3-B49B-6E4767467420}"/>
              </a:ext>
            </a:extLst>
          </p:cNvPr>
          <p:cNvSpPr>
            <a:spLocks noChangeAspect="1"/>
          </p:cNvSpPr>
          <p:nvPr userDrawn="1"/>
        </p:nvSpPr>
        <p:spPr>
          <a:xfrm>
            <a:off x="9389421" y="3159065"/>
            <a:ext cx="2100283" cy="532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xmlns="" id="{6A8086CD-A22A-44B7-95A9-8412D79DE5A7}"/>
              </a:ext>
            </a:extLst>
          </p:cNvPr>
          <p:cNvGrpSpPr/>
          <p:nvPr userDrawn="1"/>
        </p:nvGrpSpPr>
        <p:grpSpPr>
          <a:xfrm>
            <a:off x="10562476" y="365126"/>
            <a:ext cx="1134224" cy="606808"/>
            <a:chOff x="10504718" y="377633"/>
            <a:chExt cx="1134224" cy="606808"/>
          </a:xfrm>
        </p:grpSpPr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xmlns="" id="{2C4B6B22-EAA7-4851-B2F1-8F7B28D8B1A4}"/>
                </a:ext>
              </a:extLst>
            </p:cNvPr>
            <p:cNvGrpSpPr/>
            <p:nvPr userDrawn="1"/>
          </p:nvGrpSpPr>
          <p:grpSpPr>
            <a:xfrm rot="5400000">
              <a:off x="10466034" y="416317"/>
              <a:ext cx="606808" cy="529440"/>
              <a:chOff x="587695" y="1250140"/>
              <a:chExt cx="2484278" cy="2167533"/>
            </a:xfrm>
          </p:grpSpPr>
          <p:sp>
            <p:nvSpPr>
              <p:cNvPr id="22" name="Prostokąt 21">
                <a:extLst>
                  <a:ext uri="{FF2B5EF4-FFF2-40B4-BE49-F238E27FC236}">
                    <a16:creationId xmlns:a16="http://schemas.microsoft.com/office/drawing/2014/main" xmlns="" id="{E179AA2C-A926-48C8-97D5-C5EEC1361B32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3" name="Prostokąt 22">
                <a:extLst>
                  <a:ext uri="{FF2B5EF4-FFF2-40B4-BE49-F238E27FC236}">
                    <a16:creationId xmlns:a16="http://schemas.microsoft.com/office/drawing/2014/main" xmlns="" id="{0202541D-0166-43EB-8F07-DC01C0C47796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4" name="Prostokąt 23">
                <a:extLst>
                  <a:ext uri="{FF2B5EF4-FFF2-40B4-BE49-F238E27FC236}">
                    <a16:creationId xmlns:a16="http://schemas.microsoft.com/office/drawing/2014/main" xmlns="" id="{7D3534A3-7E8C-4B3C-8EC6-F3CD6C253122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5" name="Prostokąt 24">
                <a:extLst>
                  <a:ext uri="{FF2B5EF4-FFF2-40B4-BE49-F238E27FC236}">
                    <a16:creationId xmlns:a16="http://schemas.microsoft.com/office/drawing/2014/main" xmlns="" id="{F1EAC1E4-3856-4FE0-BA39-7CA0F4CE81B8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6" name="Grupa 15">
              <a:extLst>
                <a:ext uri="{FF2B5EF4-FFF2-40B4-BE49-F238E27FC236}">
                  <a16:creationId xmlns:a16="http://schemas.microsoft.com/office/drawing/2014/main" xmlns="" id="{C725603A-CAF6-4A8F-AA47-258C84B356D9}"/>
                </a:ext>
              </a:extLst>
            </p:cNvPr>
            <p:cNvGrpSpPr/>
            <p:nvPr userDrawn="1"/>
          </p:nvGrpSpPr>
          <p:grpSpPr>
            <a:xfrm rot="5400000">
              <a:off x="11070818" y="416317"/>
              <a:ext cx="606808" cy="529440"/>
              <a:chOff x="587695" y="1250140"/>
              <a:chExt cx="2484278" cy="2167533"/>
            </a:xfrm>
          </p:grpSpPr>
          <p:sp>
            <p:nvSpPr>
              <p:cNvPr id="18" name="Prostokąt 17">
                <a:extLst>
                  <a:ext uri="{FF2B5EF4-FFF2-40B4-BE49-F238E27FC236}">
                    <a16:creationId xmlns:a16="http://schemas.microsoft.com/office/drawing/2014/main" xmlns="" id="{4EBA14C7-BF8D-4B42-ABCC-90D75B571B23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xmlns="" id="{873966DD-17A6-4FC4-9530-DF25D9F58E0A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xmlns="" id="{270F3B2A-33F9-4795-AAFE-5B4E584D8604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1" name="Prostokąt 20">
                <a:extLst>
                  <a:ext uri="{FF2B5EF4-FFF2-40B4-BE49-F238E27FC236}">
                    <a16:creationId xmlns:a16="http://schemas.microsoft.com/office/drawing/2014/main" xmlns="" id="{B783512C-4DE1-4D8F-BD7C-A89EEACC727D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pic>
        <p:nvPicPr>
          <p:cNvPr id="26" name="Obraz 25">
            <a:extLst>
              <a:ext uri="{FF2B5EF4-FFF2-40B4-BE49-F238E27FC236}">
                <a16:creationId xmlns:a16="http://schemas.microsoft.com/office/drawing/2014/main" xmlns="" id="{F5804F7C-B874-41F8-AE71-718B94C7EC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0" y="6251190"/>
            <a:ext cx="12191999" cy="60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69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ytuł, zawartość i obraz_mo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C924EA-8E18-488A-96CF-1793E948C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/>
          </a:bodyPr>
          <a:lstStyle>
            <a:lvl1pPr>
              <a:defRPr sz="3600"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7953364-0F0A-48A4-A925-C92087273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47775"/>
            <a:ext cx="6743700" cy="4929188"/>
          </a:xfrm>
          <a:ln>
            <a:noFill/>
          </a:ln>
        </p:spPr>
        <p:txBody>
          <a:bodyPr>
            <a:normAutofit/>
          </a:bodyPr>
          <a:lstStyle>
            <a:lvl1pPr marL="2286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400">
                <a:latin typeface="Lato" panose="020F0502020204030203" pitchFamily="34" charset="-18"/>
              </a:defRPr>
            </a:lvl1pPr>
            <a:lvl2pPr marL="6858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000">
                <a:latin typeface="Lato" panose="020F0502020204030203" pitchFamily="34" charset="-18"/>
              </a:defRPr>
            </a:lvl2pPr>
            <a:lvl3pPr marL="11430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800">
                <a:latin typeface="Lato" panose="020F0502020204030203" pitchFamily="34" charset="-18"/>
              </a:defRPr>
            </a:lvl3pPr>
            <a:lvl4pPr marL="16002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4pPr>
            <a:lvl5pPr marL="20574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xmlns="" id="{13F2E66F-7593-4168-9EA0-BB2D9B3138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19975" y="1247775"/>
            <a:ext cx="4067175" cy="4929188"/>
          </a:xfrm>
          <a:custGeom>
            <a:avLst/>
            <a:gdLst>
              <a:gd name="connsiteX0" fmla="*/ 0 w 4067175"/>
              <a:gd name="connsiteY0" fmla="*/ 3526352 h 4929188"/>
              <a:gd name="connsiteX1" fmla="*/ 4067175 w 4067175"/>
              <a:gd name="connsiteY1" fmla="*/ 3526352 h 4929188"/>
              <a:gd name="connsiteX2" fmla="*/ 4067175 w 4067175"/>
              <a:gd name="connsiteY2" fmla="*/ 4929188 h 4929188"/>
              <a:gd name="connsiteX3" fmla="*/ 677876 w 4067175"/>
              <a:gd name="connsiteY3" fmla="*/ 4929188 h 4929188"/>
              <a:gd name="connsiteX4" fmla="*/ 0 w 4067175"/>
              <a:gd name="connsiteY4" fmla="*/ 4251312 h 4929188"/>
              <a:gd name="connsiteX5" fmla="*/ 0 w 4067175"/>
              <a:gd name="connsiteY5" fmla="*/ 1370594 h 4929188"/>
              <a:gd name="connsiteX6" fmla="*/ 4067175 w 4067175"/>
              <a:gd name="connsiteY6" fmla="*/ 1370594 h 4929188"/>
              <a:gd name="connsiteX7" fmla="*/ 4067175 w 4067175"/>
              <a:gd name="connsiteY7" fmla="*/ 1911290 h 4929188"/>
              <a:gd name="connsiteX8" fmla="*/ 1969446 w 4067175"/>
              <a:gd name="connsiteY8" fmla="*/ 1911290 h 4929188"/>
              <a:gd name="connsiteX9" fmla="*/ 1969446 w 4067175"/>
              <a:gd name="connsiteY9" fmla="*/ 2444090 h 4929188"/>
              <a:gd name="connsiteX10" fmla="*/ 4067175 w 4067175"/>
              <a:gd name="connsiteY10" fmla="*/ 2444090 h 4929188"/>
              <a:gd name="connsiteX11" fmla="*/ 4067175 w 4067175"/>
              <a:gd name="connsiteY11" fmla="*/ 2991999 h 4929188"/>
              <a:gd name="connsiteX12" fmla="*/ 0 w 4067175"/>
              <a:gd name="connsiteY12" fmla="*/ 2991999 h 4929188"/>
              <a:gd name="connsiteX13" fmla="*/ 0 w 4067175"/>
              <a:gd name="connsiteY13" fmla="*/ 0 h 4929188"/>
              <a:gd name="connsiteX14" fmla="*/ 3389299 w 4067175"/>
              <a:gd name="connsiteY14" fmla="*/ 0 h 4929188"/>
              <a:gd name="connsiteX15" fmla="*/ 4067175 w 4067175"/>
              <a:gd name="connsiteY15" fmla="*/ 677876 h 4929188"/>
              <a:gd name="connsiteX16" fmla="*/ 4067175 w 4067175"/>
              <a:gd name="connsiteY16" fmla="*/ 836098 h 4929188"/>
              <a:gd name="connsiteX17" fmla="*/ 0 w 4067175"/>
              <a:gd name="connsiteY17" fmla="*/ 836098 h 492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67175" h="4929188">
                <a:moveTo>
                  <a:pt x="0" y="3526352"/>
                </a:moveTo>
                <a:lnTo>
                  <a:pt x="4067175" y="3526352"/>
                </a:lnTo>
                <a:lnTo>
                  <a:pt x="4067175" y="4929188"/>
                </a:lnTo>
                <a:lnTo>
                  <a:pt x="677876" y="4929188"/>
                </a:lnTo>
                <a:lnTo>
                  <a:pt x="0" y="4251312"/>
                </a:lnTo>
                <a:close/>
                <a:moveTo>
                  <a:pt x="0" y="1370594"/>
                </a:moveTo>
                <a:lnTo>
                  <a:pt x="4067175" y="1370594"/>
                </a:lnTo>
                <a:lnTo>
                  <a:pt x="4067175" y="1911290"/>
                </a:lnTo>
                <a:lnTo>
                  <a:pt x="1969446" y="1911290"/>
                </a:lnTo>
                <a:lnTo>
                  <a:pt x="1969446" y="2444090"/>
                </a:lnTo>
                <a:lnTo>
                  <a:pt x="4067175" y="2444090"/>
                </a:lnTo>
                <a:lnTo>
                  <a:pt x="4067175" y="2991999"/>
                </a:lnTo>
                <a:lnTo>
                  <a:pt x="0" y="2991999"/>
                </a:lnTo>
                <a:close/>
                <a:moveTo>
                  <a:pt x="0" y="0"/>
                </a:moveTo>
                <a:lnTo>
                  <a:pt x="3389299" y="0"/>
                </a:lnTo>
                <a:lnTo>
                  <a:pt x="4067175" y="677876"/>
                </a:lnTo>
                <a:lnTo>
                  <a:pt x="4067175" y="836098"/>
                </a:lnTo>
                <a:lnTo>
                  <a:pt x="0" y="836098"/>
                </a:ln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noAutofit/>
          </a:bodyPr>
          <a:lstStyle/>
          <a:p>
            <a:endParaRPr lang="pl-PL"/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xmlns="" id="{6EB3175C-98CC-46D6-8D01-CEDCEAB83292}"/>
              </a:ext>
            </a:extLst>
          </p:cNvPr>
          <p:cNvGrpSpPr/>
          <p:nvPr userDrawn="1"/>
        </p:nvGrpSpPr>
        <p:grpSpPr>
          <a:xfrm>
            <a:off x="10562476" y="365126"/>
            <a:ext cx="1134224" cy="606808"/>
            <a:chOff x="10504718" y="377633"/>
            <a:chExt cx="1134224" cy="606808"/>
          </a:xfrm>
        </p:grpSpPr>
        <p:grpSp>
          <p:nvGrpSpPr>
            <p:cNvPr id="11" name="Grupa 10">
              <a:extLst>
                <a:ext uri="{FF2B5EF4-FFF2-40B4-BE49-F238E27FC236}">
                  <a16:creationId xmlns:a16="http://schemas.microsoft.com/office/drawing/2014/main" xmlns="" id="{02D5A3AA-28A5-4D13-89CA-698582F4BAB8}"/>
                </a:ext>
              </a:extLst>
            </p:cNvPr>
            <p:cNvGrpSpPr/>
            <p:nvPr userDrawn="1"/>
          </p:nvGrpSpPr>
          <p:grpSpPr>
            <a:xfrm rot="5400000">
              <a:off x="10466034" y="416317"/>
              <a:ext cx="606808" cy="529440"/>
              <a:chOff x="587695" y="1250140"/>
              <a:chExt cx="2484278" cy="2167533"/>
            </a:xfrm>
          </p:grpSpPr>
          <p:sp>
            <p:nvSpPr>
              <p:cNvPr id="18" name="Prostokąt 17">
                <a:extLst>
                  <a:ext uri="{FF2B5EF4-FFF2-40B4-BE49-F238E27FC236}">
                    <a16:creationId xmlns:a16="http://schemas.microsoft.com/office/drawing/2014/main" xmlns="" id="{904AFBF4-1D32-4AAF-95F1-00C0545C0EDC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xmlns="" id="{AB0F3783-1372-4846-BD08-920160F228EE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xmlns="" id="{DE96CD12-173A-46F8-966B-068CE8BC79DB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1" name="Prostokąt 20">
                <a:extLst>
                  <a:ext uri="{FF2B5EF4-FFF2-40B4-BE49-F238E27FC236}">
                    <a16:creationId xmlns:a16="http://schemas.microsoft.com/office/drawing/2014/main" xmlns="" id="{C533F918-9802-45BD-9775-532D538C2796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xmlns="" id="{89B874A6-B54C-42EF-92BD-4944ADBE5DD5}"/>
                </a:ext>
              </a:extLst>
            </p:cNvPr>
            <p:cNvGrpSpPr/>
            <p:nvPr userDrawn="1"/>
          </p:nvGrpSpPr>
          <p:grpSpPr>
            <a:xfrm rot="5400000">
              <a:off x="11070818" y="416317"/>
              <a:ext cx="606808" cy="529440"/>
              <a:chOff x="587695" y="1250140"/>
              <a:chExt cx="2484278" cy="2167533"/>
            </a:xfrm>
          </p:grpSpPr>
          <p:sp>
            <p:nvSpPr>
              <p:cNvPr id="13" name="Prostokąt 12">
                <a:extLst>
                  <a:ext uri="{FF2B5EF4-FFF2-40B4-BE49-F238E27FC236}">
                    <a16:creationId xmlns:a16="http://schemas.microsoft.com/office/drawing/2014/main" xmlns="" id="{6328A7E6-9AE1-4019-BB2B-5668D8589CB9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5" name="Prostokąt 14">
                <a:extLst>
                  <a:ext uri="{FF2B5EF4-FFF2-40B4-BE49-F238E27FC236}">
                    <a16:creationId xmlns:a16="http://schemas.microsoft.com/office/drawing/2014/main" xmlns="" id="{7CF4426F-0FA3-4117-9B96-EFB8EA0804E2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xmlns="" id="{9822EC99-5CCB-42FC-96BF-2AADE55CBCB7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" name="Prostokąt 16">
                <a:extLst>
                  <a:ext uri="{FF2B5EF4-FFF2-40B4-BE49-F238E27FC236}">
                    <a16:creationId xmlns:a16="http://schemas.microsoft.com/office/drawing/2014/main" xmlns="" id="{AD8BC511-9A14-468E-87FE-02824D954FF4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B2986D27-08A7-4C78-A2A9-319B0EF7CC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0" y="6251190"/>
            <a:ext cx="12191999" cy="60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26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ytuł, zawartość i obraz_mo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C924EA-8E18-488A-96CF-1793E948C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/>
          </a:bodyPr>
          <a:lstStyle>
            <a:lvl1pPr>
              <a:defRPr sz="3600"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7953364-0F0A-48A4-A925-C92087273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47775"/>
            <a:ext cx="6743700" cy="4929188"/>
          </a:xfrm>
          <a:ln>
            <a:noFill/>
          </a:ln>
        </p:spPr>
        <p:txBody>
          <a:bodyPr>
            <a:normAutofit/>
          </a:bodyPr>
          <a:lstStyle>
            <a:lvl1pPr marL="2286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400">
                <a:latin typeface="Lato" panose="020F0502020204030203" pitchFamily="34" charset="-18"/>
              </a:defRPr>
            </a:lvl1pPr>
            <a:lvl2pPr marL="6858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000">
                <a:latin typeface="Lato" panose="020F0502020204030203" pitchFamily="34" charset="-18"/>
              </a:defRPr>
            </a:lvl2pPr>
            <a:lvl3pPr marL="11430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800">
                <a:latin typeface="Lato" panose="020F0502020204030203" pitchFamily="34" charset="-18"/>
              </a:defRPr>
            </a:lvl3pPr>
            <a:lvl4pPr marL="16002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4pPr>
            <a:lvl5pPr marL="20574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xmlns="" id="{13F2E66F-7593-4168-9EA0-BB2D9B3138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7419975" y="1247775"/>
            <a:ext cx="4067175" cy="4929188"/>
          </a:xfrm>
          <a:custGeom>
            <a:avLst/>
            <a:gdLst>
              <a:gd name="connsiteX0" fmla="*/ 0 w 4067175"/>
              <a:gd name="connsiteY0" fmla="*/ 3526352 h 4929188"/>
              <a:gd name="connsiteX1" fmla="*/ 4067175 w 4067175"/>
              <a:gd name="connsiteY1" fmla="*/ 3526352 h 4929188"/>
              <a:gd name="connsiteX2" fmla="*/ 4067175 w 4067175"/>
              <a:gd name="connsiteY2" fmla="*/ 4929188 h 4929188"/>
              <a:gd name="connsiteX3" fmla="*/ 677876 w 4067175"/>
              <a:gd name="connsiteY3" fmla="*/ 4929188 h 4929188"/>
              <a:gd name="connsiteX4" fmla="*/ 0 w 4067175"/>
              <a:gd name="connsiteY4" fmla="*/ 4251312 h 4929188"/>
              <a:gd name="connsiteX5" fmla="*/ 0 w 4067175"/>
              <a:gd name="connsiteY5" fmla="*/ 1370594 h 4929188"/>
              <a:gd name="connsiteX6" fmla="*/ 4067175 w 4067175"/>
              <a:gd name="connsiteY6" fmla="*/ 1370594 h 4929188"/>
              <a:gd name="connsiteX7" fmla="*/ 4067175 w 4067175"/>
              <a:gd name="connsiteY7" fmla="*/ 1911290 h 4929188"/>
              <a:gd name="connsiteX8" fmla="*/ 1969446 w 4067175"/>
              <a:gd name="connsiteY8" fmla="*/ 1911290 h 4929188"/>
              <a:gd name="connsiteX9" fmla="*/ 1969446 w 4067175"/>
              <a:gd name="connsiteY9" fmla="*/ 2444090 h 4929188"/>
              <a:gd name="connsiteX10" fmla="*/ 4067175 w 4067175"/>
              <a:gd name="connsiteY10" fmla="*/ 2444090 h 4929188"/>
              <a:gd name="connsiteX11" fmla="*/ 4067175 w 4067175"/>
              <a:gd name="connsiteY11" fmla="*/ 2991999 h 4929188"/>
              <a:gd name="connsiteX12" fmla="*/ 0 w 4067175"/>
              <a:gd name="connsiteY12" fmla="*/ 2991999 h 4929188"/>
              <a:gd name="connsiteX13" fmla="*/ 0 w 4067175"/>
              <a:gd name="connsiteY13" fmla="*/ 0 h 4929188"/>
              <a:gd name="connsiteX14" fmla="*/ 3389299 w 4067175"/>
              <a:gd name="connsiteY14" fmla="*/ 0 h 4929188"/>
              <a:gd name="connsiteX15" fmla="*/ 4067175 w 4067175"/>
              <a:gd name="connsiteY15" fmla="*/ 677876 h 4929188"/>
              <a:gd name="connsiteX16" fmla="*/ 4067175 w 4067175"/>
              <a:gd name="connsiteY16" fmla="*/ 836098 h 4929188"/>
              <a:gd name="connsiteX17" fmla="*/ 0 w 4067175"/>
              <a:gd name="connsiteY17" fmla="*/ 836098 h 492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67175" h="4929188">
                <a:moveTo>
                  <a:pt x="0" y="3526352"/>
                </a:moveTo>
                <a:lnTo>
                  <a:pt x="4067175" y="3526352"/>
                </a:lnTo>
                <a:lnTo>
                  <a:pt x="4067175" y="4929188"/>
                </a:lnTo>
                <a:lnTo>
                  <a:pt x="677876" y="4929188"/>
                </a:lnTo>
                <a:lnTo>
                  <a:pt x="0" y="4251312"/>
                </a:lnTo>
                <a:close/>
                <a:moveTo>
                  <a:pt x="0" y="1370594"/>
                </a:moveTo>
                <a:lnTo>
                  <a:pt x="4067175" y="1370594"/>
                </a:lnTo>
                <a:lnTo>
                  <a:pt x="4067175" y="1911290"/>
                </a:lnTo>
                <a:lnTo>
                  <a:pt x="1969446" y="1911290"/>
                </a:lnTo>
                <a:lnTo>
                  <a:pt x="1969446" y="2444090"/>
                </a:lnTo>
                <a:lnTo>
                  <a:pt x="4067175" y="2444090"/>
                </a:lnTo>
                <a:lnTo>
                  <a:pt x="4067175" y="2991999"/>
                </a:lnTo>
                <a:lnTo>
                  <a:pt x="0" y="2991999"/>
                </a:lnTo>
                <a:close/>
                <a:moveTo>
                  <a:pt x="0" y="0"/>
                </a:moveTo>
                <a:lnTo>
                  <a:pt x="3389299" y="0"/>
                </a:lnTo>
                <a:lnTo>
                  <a:pt x="4067175" y="677876"/>
                </a:lnTo>
                <a:lnTo>
                  <a:pt x="4067175" y="836098"/>
                </a:lnTo>
                <a:lnTo>
                  <a:pt x="0" y="836098"/>
                </a:ln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noAutofit/>
          </a:bodyPr>
          <a:lstStyle/>
          <a:p>
            <a:endParaRPr lang="pl-PL"/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xmlns="" id="{0787E227-DDE5-403A-8AAE-E3939A49DBC4}"/>
              </a:ext>
            </a:extLst>
          </p:cNvPr>
          <p:cNvGrpSpPr/>
          <p:nvPr userDrawn="1"/>
        </p:nvGrpSpPr>
        <p:grpSpPr>
          <a:xfrm>
            <a:off x="10562476" y="365126"/>
            <a:ext cx="1134224" cy="606808"/>
            <a:chOff x="10504718" y="377633"/>
            <a:chExt cx="1134224" cy="606808"/>
          </a:xfrm>
        </p:grpSpPr>
        <p:grpSp>
          <p:nvGrpSpPr>
            <p:cNvPr id="11" name="Grupa 10">
              <a:extLst>
                <a:ext uri="{FF2B5EF4-FFF2-40B4-BE49-F238E27FC236}">
                  <a16:creationId xmlns:a16="http://schemas.microsoft.com/office/drawing/2014/main" xmlns="" id="{0BB2791A-911C-4CC8-8C37-124D408B984D}"/>
                </a:ext>
              </a:extLst>
            </p:cNvPr>
            <p:cNvGrpSpPr/>
            <p:nvPr userDrawn="1"/>
          </p:nvGrpSpPr>
          <p:grpSpPr>
            <a:xfrm rot="5400000">
              <a:off x="10466034" y="416317"/>
              <a:ext cx="606808" cy="529440"/>
              <a:chOff x="587695" y="1250140"/>
              <a:chExt cx="2484278" cy="2167533"/>
            </a:xfrm>
          </p:grpSpPr>
          <p:sp>
            <p:nvSpPr>
              <p:cNvPr id="18" name="Prostokąt 17">
                <a:extLst>
                  <a:ext uri="{FF2B5EF4-FFF2-40B4-BE49-F238E27FC236}">
                    <a16:creationId xmlns:a16="http://schemas.microsoft.com/office/drawing/2014/main" xmlns="" id="{4AEEE5D7-BC5B-4201-BD1C-4820FB1D2CE1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xmlns="" id="{10BAC830-993B-4EC8-8718-09931140AADE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xmlns="" id="{2061713D-1B94-4902-80EE-61F508817396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1" name="Prostokąt 20">
                <a:extLst>
                  <a:ext uri="{FF2B5EF4-FFF2-40B4-BE49-F238E27FC236}">
                    <a16:creationId xmlns:a16="http://schemas.microsoft.com/office/drawing/2014/main" xmlns="" id="{86A44427-03B7-44B1-B588-DB5D79A6B9AF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xmlns="" id="{818288A4-A300-45A6-BC21-CE42CA551CA4}"/>
                </a:ext>
              </a:extLst>
            </p:cNvPr>
            <p:cNvGrpSpPr/>
            <p:nvPr userDrawn="1"/>
          </p:nvGrpSpPr>
          <p:grpSpPr>
            <a:xfrm rot="5400000">
              <a:off x="11070818" y="416317"/>
              <a:ext cx="606808" cy="529440"/>
              <a:chOff x="587695" y="1250140"/>
              <a:chExt cx="2484278" cy="2167533"/>
            </a:xfrm>
          </p:grpSpPr>
          <p:sp>
            <p:nvSpPr>
              <p:cNvPr id="13" name="Prostokąt 12">
                <a:extLst>
                  <a:ext uri="{FF2B5EF4-FFF2-40B4-BE49-F238E27FC236}">
                    <a16:creationId xmlns:a16="http://schemas.microsoft.com/office/drawing/2014/main" xmlns="" id="{70FAC73F-78EA-4DB2-B231-EAEC068E004C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5" name="Prostokąt 14">
                <a:extLst>
                  <a:ext uri="{FF2B5EF4-FFF2-40B4-BE49-F238E27FC236}">
                    <a16:creationId xmlns:a16="http://schemas.microsoft.com/office/drawing/2014/main" xmlns="" id="{D95500BC-80BC-4948-9FB4-CE2EB42B8BEE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xmlns="" id="{1B616431-7BB2-465B-9DA1-15FA1A69FB7E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" name="Prostokąt 16">
                <a:extLst>
                  <a:ext uri="{FF2B5EF4-FFF2-40B4-BE49-F238E27FC236}">
                    <a16:creationId xmlns:a16="http://schemas.microsoft.com/office/drawing/2014/main" xmlns="" id="{626476E4-5DF2-4C49-8CF0-26DE3B69BD55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250B2C7D-ECBB-4126-A570-40CAE568EE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0" y="6251190"/>
            <a:ext cx="12191999" cy="60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08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, zawartość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C924EA-8E18-488A-96CF-1793E948C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/>
          </a:bodyPr>
          <a:lstStyle>
            <a:lvl1pPr>
              <a:defRPr sz="3600"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7953364-0F0A-48A4-A925-C92087273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47775"/>
            <a:ext cx="6743700" cy="4929188"/>
          </a:xfrm>
          <a:ln>
            <a:noFill/>
          </a:ln>
        </p:spPr>
        <p:txBody>
          <a:bodyPr>
            <a:normAutofit/>
          </a:bodyPr>
          <a:lstStyle>
            <a:lvl1pPr marL="2286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400">
                <a:latin typeface="Lato" panose="020F0502020204030203" pitchFamily="34" charset="-18"/>
              </a:defRPr>
            </a:lvl1pPr>
            <a:lvl2pPr marL="6858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000">
                <a:latin typeface="Lato" panose="020F0502020204030203" pitchFamily="34" charset="-18"/>
              </a:defRPr>
            </a:lvl2pPr>
            <a:lvl3pPr marL="11430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800">
                <a:latin typeface="Lato" panose="020F0502020204030203" pitchFamily="34" charset="-18"/>
              </a:defRPr>
            </a:lvl3pPr>
            <a:lvl4pPr marL="16002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4pPr>
            <a:lvl5pPr marL="20574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Symbol zastępczy wykresu 10">
            <a:extLst>
              <a:ext uri="{FF2B5EF4-FFF2-40B4-BE49-F238E27FC236}">
                <a16:creationId xmlns:a16="http://schemas.microsoft.com/office/drawing/2014/main" xmlns="" id="{C7C768DC-3C3A-4A96-A5D5-9FA08767312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334250" y="1247775"/>
            <a:ext cx="4181475" cy="4929188"/>
          </a:xfrm>
        </p:spPr>
        <p:txBody>
          <a:bodyPr/>
          <a:lstStyle/>
          <a:p>
            <a:endParaRPr lang="pl-PL"/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xmlns="" id="{7D728D78-07F6-4679-A432-1E41FB24FD61}"/>
              </a:ext>
            </a:extLst>
          </p:cNvPr>
          <p:cNvGrpSpPr/>
          <p:nvPr userDrawn="1"/>
        </p:nvGrpSpPr>
        <p:grpSpPr>
          <a:xfrm>
            <a:off x="10562476" y="365126"/>
            <a:ext cx="1134224" cy="606808"/>
            <a:chOff x="10504718" y="377633"/>
            <a:chExt cx="1134224" cy="606808"/>
          </a:xfrm>
        </p:grpSpPr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xmlns="" id="{5131D566-266E-4DC5-BE0A-688C0F907982}"/>
                </a:ext>
              </a:extLst>
            </p:cNvPr>
            <p:cNvGrpSpPr/>
            <p:nvPr userDrawn="1"/>
          </p:nvGrpSpPr>
          <p:grpSpPr>
            <a:xfrm rot="5400000">
              <a:off x="10466034" y="416317"/>
              <a:ext cx="606808" cy="529440"/>
              <a:chOff x="587695" y="1250140"/>
              <a:chExt cx="2484278" cy="2167533"/>
            </a:xfrm>
          </p:grpSpPr>
          <p:sp>
            <p:nvSpPr>
              <p:cNvPr id="18" name="Prostokąt 17">
                <a:extLst>
                  <a:ext uri="{FF2B5EF4-FFF2-40B4-BE49-F238E27FC236}">
                    <a16:creationId xmlns:a16="http://schemas.microsoft.com/office/drawing/2014/main" xmlns="" id="{CA92CD59-50DA-4FD7-A193-F07E71E1AAED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xmlns="" id="{FEF60337-0BAB-4D99-9414-2ACC6F0370B7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xmlns="" id="{F3328DF7-CF45-45CD-8C06-D02719F28448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1" name="Prostokąt 20">
                <a:extLst>
                  <a:ext uri="{FF2B5EF4-FFF2-40B4-BE49-F238E27FC236}">
                    <a16:creationId xmlns:a16="http://schemas.microsoft.com/office/drawing/2014/main" xmlns="" id="{FD682ADA-75C9-423D-A316-46B9791F4A33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3" name="Grupa 12">
              <a:extLst>
                <a:ext uri="{FF2B5EF4-FFF2-40B4-BE49-F238E27FC236}">
                  <a16:creationId xmlns:a16="http://schemas.microsoft.com/office/drawing/2014/main" xmlns="" id="{F38CEC3C-8F76-4486-B4F8-720CC904BDB4}"/>
                </a:ext>
              </a:extLst>
            </p:cNvPr>
            <p:cNvGrpSpPr/>
            <p:nvPr userDrawn="1"/>
          </p:nvGrpSpPr>
          <p:grpSpPr>
            <a:xfrm rot="5400000">
              <a:off x="11070818" y="416317"/>
              <a:ext cx="606808" cy="529440"/>
              <a:chOff x="587695" y="1250140"/>
              <a:chExt cx="2484278" cy="2167533"/>
            </a:xfrm>
          </p:grpSpPr>
          <p:sp>
            <p:nvSpPr>
              <p:cNvPr id="14" name="Prostokąt 13">
                <a:extLst>
                  <a:ext uri="{FF2B5EF4-FFF2-40B4-BE49-F238E27FC236}">
                    <a16:creationId xmlns:a16="http://schemas.microsoft.com/office/drawing/2014/main" xmlns="" id="{4A3165A6-44B4-405F-8C5F-BF7C0838BE7F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5" name="Prostokąt 14">
                <a:extLst>
                  <a:ext uri="{FF2B5EF4-FFF2-40B4-BE49-F238E27FC236}">
                    <a16:creationId xmlns:a16="http://schemas.microsoft.com/office/drawing/2014/main" xmlns="" id="{3C6E1219-743F-4576-9D49-9F6D44FC7E69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xmlns="" id="{55DFAFA0-7BBC-463E-ADBC-FBC1631EC3EC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" name="Prostokąt 16">
                <a:extLst>
                  <a:ext uri="{FF2B5EF4-FFF2-40B4-BE49-F238E27FC236}">
                    <a16:creationId xmlns:a16="http://schemas.microsoft.com/office/drawing/2014/main" xmlns="" id="{DED3D6C6-F7AA-43FF-8BCD-EE2B8C39358E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A2F5DD9B-3335-45E3-B0D7-87867A9967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0" y="6251190"/>
            <a:ext cx="12191999" cy="60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33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, zawartość i wykres ko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C924EA-8E18-488A-96CF-1793E948C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/>
          </a:bodyPr>
          <a:lstStyle>
            <a:lvl1pPr>
              <a:defRPr sz="3600"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7953364-0F0A-48A4-A925-C92087273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47775"/>
            <a:ext cx="6743700" cy="4929188"/>
          </a:xfrm>
          <a:ln>
            <a:noFill/>
          </a:ln>
        </p:spPr>
        <p:txBody>
          <a:bodyPr>
            <a:normAutofit/>
          </a:bodyPr>
          <a:lstStyle>
            <a:lvl1pPr marL="2286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400">
                <a:latin typeface="Lato" panose="020F0502020204030203" pitchFamily="34" charset="-18"/>
              </a:defRPr>
            </a:lvl1pPr>
            <a:lvl2pPr marL="6858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000">
                <a:latin typeface="Lato" panose="020F0502020204030203" pitchFamily="34" charset="-18"/>
              </a:defRPr>
            </a:lvl2pPr>
            <a:lvl3pPr marL="11430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800">
                <a:latin typeface="Lato" panose="020F0502020204030203" pitchFamily="34" charset="-18"/>
              </a:defRPr>
            </a:lvl3pPr>
            <a:lvl4pPr marL="16002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4pPr>
            <a:lvl5pPr marL="20574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Symbol zastępczy wykresu 10">
            <a:extLst>
              <a:ext uri="{FF2B5EF4-FFF2-40B4-BE49-F238E27FC236}">
                <a16:creationId xmlns:a16="http://schemas.microsoft.com/office/drawing/2014/main" xmlns="" id="{C7C768DC-3C3A-4A96-A5D5-9FA08767312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334250" y="1247775"/>
            <a:ext cx="4181475" cy="4929188"/>
          </a:xfrm>
        </p:spPr>
        <p:txBody>
          <a:bodyPr/>
          <a:lstStyle/>
          <a:p>
            <a:endParaRPr lang="pl-PL"/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xmlns="" id="{629A2ED2-BBC8-413A-928B-2D342498E107}"/>
              </a:ext>
            </a:extLst>
          </p:cNvPr>
          <p:cNvGrpSpPr/>
          <p:nvPr userDrawn="1"/>
        </p:nvGrpSpPr>
        <p:grpSpPr>
          <a:xfrm>
            <a:off x="10562476" y="365126"/>
            <a:ext cx="1134224" cy="606808"/>
            <a:chOff x="10504718" y="377633"/>
            <a:chExt cx="1134224" cy="606808"/>
          </a:xfrm>
        </p:grpSpPr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xmlns="" id="{711F2DE0-6ECD-4AAD-815C-F6086C6682FA}"/>
                </a:ext>
              </a:extLst>
            </p:cNvPr>
            <p:cNvGrpSpPr/>
            <p:nvPr userDrawn="1"/>
          </p:nvGrpSpPr>
          <p:grpSpPr>
            <a:xfrm rot="5400000">
              <a:off x="10466034" y="416317"/>
              <a:ext cx="606808" cy="529440"/>
              <a:chOff x="587695" y="1250140"/>
              <a:chExt cx="2484278" cy="2167533"/>
            </a:xfrm>
          </p:grpSpPr>
          <p:sp>
            <p:nvSpPr>
              <p:cNvPr id="18" name="Prostokąt 17">
                <a:extLst>
                  <a:ext uri="{FF2B5EF4-FFF2-40B4-BE49-F238E27FC236}">
                    <a16:creationId xmlns:a16="http://schemas.microsoft.com/office/drawing/2014/main" xmlns="" id="{7BC504C2-F247-4751-BC21-397B1E2F5F8D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xmlns="" id="{7A501767-D00B-4934-A37C-C322D9050545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xmlns="" id="{6CBBD110-B943-4C62-A291-FA11E7C792EA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1" name="Prostokąt 20">
                <a:extLst>
                  <a:ext uri="{FF2B5EF4-FFF2-40B4-BE49-F238E27FC236}">
                    <a16:creationId xmlns:a16="http://schemas.microsoft.com/office/drawing/2014/main" xmlns="" id="{1C880D5A-D139-4359-8C16-46B8C5A9A2D1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3" name="Grupa 12">
              <a:extLst>
                <a:ext uri="{FF2B5EF4-FFF2-40B4-BE49-F238E27FC236}">
                  <a16:creationId xmlns:a16="http://schemas.microsoft.com/office/drawing/2014/main" xmlns="" id="{2E5159F9-F88E-497C-B7BA-349AC8EAD00A}"/>
                </a:ext>
              </a:extLst>
            </p:cNvPr>
            <p:cNvGrpSpPr/>
            <p:nvPr userDrawn="1"/>
          </p:nvGrpSpPr>
          <p:grpSpPr>
            <a:xfrm rot="5400000">
              <a:off x="11070818" y="416317"/>
              <a:ext cx="606808" cy="529440"/>
              <a:chOff x="587695" y="1250140"/>
              <a:chExt cx="2484278" cy="2167533"/>
            </a:xfrm>
          </p:grpSpPr>
          <p:sp>
            <p:nvSpPr>
              <p:cNvPr id="14" name="Prostokąt 13">
                <a:extLst>
                  <a:ext uri="{FF2B5EF4-FFF2-40B4-BE49-F238E27FC236}">
                    <a16:creationId xmlns:a16="http://schemas.microsoft.com/office/drawing/2014/main" xmlns="" id="{28262BD5-51AA-4E13-9C24-74C1E4327D6C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5" name="Prostokąt 14">
                <a:extLst>
                  <a:ext uri="{FF2B5EF4-FFF2-40B4-BE49-F238E27FC236}">
                    <a16:creationId xmlns:a16="http://schemas.microsoft.com/office/drawing/2014/main" xmlns="" id="{A218612F-3C51-4A4B-AF0A-482ECF495DDD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xmlns="" id="{BC944932-4014-4880-AB4D-69B64BB28629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" name="Prostokąt 16">
                <a:extLst>
                  <a:ext uri="{FF2B5EF4-FFF2-40B4-BE49-F238E27FC236}">
                    <a16:creationId xmlns:a16="http://schemas.microsoft.com/office/drawing/2014/main" xmlns="" id="{17489536-954A-4E38-B8F4-30B8A697CDD7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9864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, 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C924EA-8E18-488A-96CF-1793E948C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/>
          </a:bodyPr>
          <a:lstStyle>
            <a:lvl1pPr>
              <a:defRPr sz="3600"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7953364-0F0A-48A4-A925-C92087273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650" y="1648980"/>
            <a:ext cx="9410699" cy="3560039"/>
          </a:xfrm>
          <a:prstGeom prst="wedgeEllipseCallout">
            <a:avLst>
              <a:gd name="adj1" fmla="val -47486"/>
              <a:gd name="adj2" fmla="val 51188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Clr>
                <a:srgbClr val="FF0000"/>
              </a:buClr>
              <a:buFont typeface="Webdings" panose="05030102010509060703" pitchFamily="18" charset="2"/>
              <a:buNone/>
              <a:defRPr sz="2400" i="1">
                <a:solidFill>
                  <a:schemeClr val="bg1"/>
                </a:solidFill>
                <a:latin typeface="Lato" panose="020F0502020204030203" pitchFamily="34" charset="-18"/>
              </a:defRPr>
            </a:lvl1pPr>
            <a:lvl2pPr marL="457200" indent="0" algn="ctr">
              <a:buClr>
                <a:srgbClr val="FF0000"/>
              </a:buClr>
              <a:buFont typeface="Webdings" panose="05030102010509060703" pitchFamily="18" charset="2"/>
              <a:buNone/>
              <a:defRPr sz="2000" i="1">
                <a:solidFill>
                  <a:schemeClr val="bg1"/>
                </a:solidFill>
                <a:latin typeface="Lato" panose="020F0502020204030203" pitchFamily="34" charset="-18"/>
              </a:defRPr>
            </a:lvl2pPr>
            <a:lvl3pPr marL="914400" indent="0" algn="ctr">
              <a:buClr>
                <a:srgbClr val="FF0000"/>
              </a:buClr>
              <a:buFont typeface="Webdings" panose="05030102010509060703" pitchFamily="18" charset="2"/>
              <a:buNone/>
              <a:defRPr sz="1800" i="1">
                <a:solidFill>
                  <a:schemeClr val="bg1"/>
                </a:solidFill>
                <a:latin typeface="Lato" panose="020F0502020204030203" pitchFamily="34" charset="-18"/>
              </a:defRPr>
            </a:lvl3pPr>
            <a:lvl4pPr marL="1371600" indent="0" algn="ctr">
              <a:buClr>
                <a:srgbClr val="FF0000"/>
              </a:buClr>
              <a:buFont typeface="Webdings" panose="05030102010509060703" pitchFamily="18" charset="2"/>
              <a:buNone/>
              <a:defRPr sz="1600" i="1">
                <a:solidFill>
                  <a:schemeClr val="bg1"/>
                </a:solidFill>
                <a:latin typeface="Lato" panose="020F0502020204030203" pitchFamily="34" charset="-18"/>
              </a:defRPr>
            </a:lvl4pPr>
            <a:lvl5pPr marL="1828800" indent="0" algn="ctr">
              <a:buClr>
                <a:srgbClr val="FF0000"/>
              </a:buClr>
              <a:buFont typeface="Webdings" panose="05030102010509060703" pitchFamily="18" charset="2"/>
              <a:buNone/>
              <a:defRPr sz="1600" i="1">
                <a:solidFill>
                  <a:schemeClr val="bg1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xmlns="" id="{256DCEFC-F5E4-4455-BB63-8FA68A5CD3D6}"/>
              </a:ext>
            </a:extLst>
          </p:cNvPr>
          <p:cNvGrpSpPr/>
          <p:nvPr userDrawn="1"/>
        </p:nvGrpSpPr>
        <p:grpSpPr>
          <a:xfrm>
            <a:off x="10562476" y="365126"/>
            <a:ext cx="1134224" cy="606808"/>
            <a:chOff x="10504718" y="377633"/>
            <a:chExt cx="1134224" cy="606808"/>
          </a:xfrm>
        </p:grpSpPr>
        <p:grpSp>
          <p:nvGrpSpPr>
            <p:cNvPr id="11" name="Grupa 10">
              <a:extLst>
                <a:ext uri="{FF2B5EF4-FFF2-40B4-BE49-F238E27FC236}">
                  <a16:creationId xmlns:a16="http://schemas.microsoft.com/office/drawing/2014/main" xmlns="" id="{29C38D47-00C7-4AA2-9A40-584207A178E0}"/>
                </a:ext>
              </a:extLst>
            </p:cNvPr>
            <p:cNvGrpSpPr/>
            <p:nvPr userDrawn="1"/>
          </p:nvGrpSpPr>
          <p:grpSpPr>
            <a:xfrm rot="5400000">
              <a:off x="10466034" y="416317"/>
              <a:ext cx="606808" cy="529440"/>
              <a:chOff x="587695" y="1250140"/>
              <a:chExt cx="2484278" cy="2167533"/>
            </a:xfrm>
          </p:grpSpPr>
          <p:sp>
            <p:nvSpPr>
              <p:cNvPr id="17" name="Prostokąt 16">
                <a:extLst>
                  <a:ext uri="{FF2B5EF4-FFF2-40B4-BE49-F238E27FC236}">
                    <a16:creationId xmlns:a16="http://schemas.microsoft.com/office/drawing/2014/main" xmlns="" id="{872D7E24-6CDF-481C-8A3C-6E71DA04B7E9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" name="Prostokąt 17">
                <a:extLst>
                  <a:ext uri="{FF2B5EF4-FFF2-40B4-BE49-F238E27FC236}">
                    <a16:creationId xmlns:a16="http://schemas.microsoft.com/office/drawing/2014/main" xmlns="" id="{3B20832B-9024-4C86-AECE-87B14FDCE1F3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xmlns="" id="{86E788EC-3894-456D-BF09-659A57F2222D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xmlns="" id="{D03F4AA4-898A-449E-8C2C-4CC7CB7B03B8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xmlns="" id="{1EDA80F8-139A-4D1D-96B1-B71D10FBB8C7}"/>
                </a:ext>
              </a:extLst>
            </p:cNvPr>
            <p:cNvGrpSpPr/>
            <p:nvPr userDrawn="1"/>
          </p:nvGrpSpPr>
          <p:grpSpPr>
            <a:xfrm rot="5400000">
              <a:off x="11070818" y="416317"/>
              <a:ext cx="606808" cy="529440"/>
              <a:chOff x="587695" y="1250140"/>
              <a:chExt cx="2484278" cy="2167533"/>
            </a:xfrm>
          </p:grpSpPr>
          <p:sp>
            <p:nvSpPr>
              <p:cNvPr id="13" name="Prostokąt 12">
                <a:extLst>
                  <a:ext uri="{FF2B5EF4-FFF2-40B4-BE49-F238E27FC236}">
                    <a16:creationId xmlns:a16="http://schemas.microsoft.com/office/drawing/2014/main" xmlns="" id="{3A06B441-CEEA-49F1-8627-E4D35C750415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4" name="Prostokąt 13">
                <a:extLst>
                  <a:ext uri="{FF2B5EF4-FFF2-40B4-BE49-F238E27FC236}">
                    <a16:creationId xmlns:a16="http://schemas.microsoft.com/office/drawing/2014/main" xmlns="" id="{798C932F-B8D2-44BD-A37B-DEAA62B80F23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5" name="Prostokąt 14">
                <a:extLst>
                  <a:ext uri="{FF2B5EF4-FFF2-40B4-BE49-F238E27FC236}">
                    <a16:creationId xmlns:a16="http://schemas.microsoft.com/office/drawing/2014/main" xmlns="" id="{75F475A3-A177-4C7C-B61F-3178FF6B2E1D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xmlns="" id="{AEE1B264-3346-42CC-84EE-F42BD8A67252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6081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tuł, schemat struktu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C924EA-8E18-488A-96CF-1793E948C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/>
          </a:bodyPr>
          <a:lstStyle>
            <a:lvl1pPr>
              <a:defRPr sz="3600"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xmlns="" id="{32A74B5B-623F-4F39-A4A4-25DE320E1F5D}"/>
              </a:ext>
            </a:extLst>
          </p:cNvPr>
          <p:cNvGrpSpPr/>
          <p:nvPr userDrawn="1"/>
        </p:nvGrpSpPr>
        <p:grpSpPr>
          <a:xfrm>
            <a:off x="10562476" y="365126"/>
            <a:ext cx="1134224" cy="606808"/>
            <a:chOff x="10504718" y="377633"/>
            <a:chExt cx="1134224" cy="606808"/>
          </a:xfrm>
        </p:grpSpPr>
        <p:grpSp>
          <p:nvGrpSpPr>
            <p:cNvPr id="11" name="Grupa 10">
              <a:extLst>
                <a:ext uri="{FF2B5EF4-FFF2-40B4-BE49-F238E27FC236}">
                  <a16:creationId xmlns:a16="http://schemas.microsoft.com/office/drawing/2014/main" xmlns="" id="{1026D010-7398-4CCB-A5C3-0F854BBB8B86}"/>
                </a:ext>
              </a:extLst>
            </p:cNvPr>
            <p:cNvGrpSpPr/>
            <p:nvPr userDrawn="1"/>
          </p:nvGrpSpPr>
          <p:grpSpPr>
            <a:xfrm rot="5400000">
              <a:off x="10466034" y="416317"/>
              <a:ext cx="606808" cy="529440"/>
              <a:chOff x="587695" y="1250140"/>
              <a:chExt cx="2484278" cy="2167533"/>
            </a:xfrm>
          </p:grpSpPr>
          <p:sp>
            <p:nvSpPr>
              <p:cNvPr id="17" name="Prostokąt 16">
                <a:extLst>
                  <a:ext uri="{FF2B5EF4-FFF2-40B4-BE49-F238E27FC236}">
                    <a16:creationId xmlns:a16="http://schemas.microsoft.com/office/drawing/2014/main" xmlns="" id="{7646ABD9-2349-4E24-BE08-E4AE66397F00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" name="Prostokąt 17">
                <a:extLst>
                  <a:ext uri="{FF2B5EF4-FFF2-40B4-BE49-F238E27FC236}">
                    <a16:creationId xmlns:a16="http://schemas.microsoft.com/office/drawing/2014/main" xmlns="" id="{A100CBBC-A580-43A6-9FE6-918A7536AF42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xmlns="" id="{4DC99A56-9034-4A7D-8C10-2979BBEA2A64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xmlns="" id="{A6E1C18A-7CB3-4443-A1BA-656FC18E99A4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xmlns="" id="{C1E40B68-DA58-46D7-8693-9EE7922DAB17}"/>
                </a:ext>
              </a:extLst>
            </p:cNvPr>
            <p:cNvGrpSpPr/>
            <p:nvPr userDrawn="1"/>
          </p:nvGrpSpPr>
          <p:grpSpPr>
            <a:xfrm rot="5400000">
              <a:off x="11070818" y="416317"/>
              <a:ext cx="606808" cy="529440"/>
              <a:chOff x="587695" y="1250140"/>
              <a:chExt cx="2484278" cy="2167533"/>
            </a:xfrm>
          </p:grpSpPr>
          <p:sp>
            <p:nvSpPr>
              <p:cNvPr id="13" name="Prostokąt 12">
                <a:extLst>
                  <a:ext uri="{FF2B5EF4-FFF2-40B4-BE49-F238E27FC236}">
                    <a16:creationId xmlns:a16="http://schemas.microsoft.com/office/drawing/2014/main" xmlns="" id="{79061FBB-0F3B-4E4A-A2E8-CBB208AC198B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4" name="Prostokąt 13">
                <a:extLst>
                  <a:ext uri="{FF2B5EF4-FFF2-40B4-BE49-F238E27FC236}">
                    <a16:creationId xmlns:a16="http://schemas.microsoft.com/office/drawing/2014/main" xmlns="" id="{BF263855-3937-4AA2-AC7D-B2064816C373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5" name="Prostokąt 14">
                <a:extLst>
                  <a:ext uri="{FF2B5EF4-FFF2-40B4-BE49-F238E27FC236}">
                    <a16:creationId xmlns:a16="http://schemas.microsoft.com/office/drawing/2014/main" xmlns="" id="{73DBE777-2FA9-4DAE-AC13-5F8A2A04E171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xmlns="" id="{DBC82CF9-0E3B-4DCF-82EC-8D11A5716E2F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pic>
        <p:nvPicPr>
          <p:cNvPr id="21" name="Obraz 20">
            <a:extLst>
              <a:ext uri="{FF2B5EF4-FFF2-40B4-BE49-F238E27FC236}">
                <a16:creationId xmlns:a16="http://schemas.microsoft.com/office/drawing/2014/main" xmlns="" id="{4D0E3B7F-8564-4A08-9A08-89EEF74321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0" y="6251190"/>
            <a:ext cx="12191999" cy="60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5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+obraz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B981018-2612-4EC8-8775-C8CD0DAE9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927" y="1849435"/>
            <a:ext cx="6997700" cy="1695449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CB9269C4-D868-4225-B54E-74BBEC0134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927" y="3544885"/>
            <a:ext cx="6997700" cy="6953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Lato" panose="020F0502020204030203" pitchFamily="3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2" name="Obraz 21" descr="Obraz zawierający budynek&#10;&#10;Opis wygenerowany automatycznie">
            <a:extLst>
              <a:ext uri="{FF2B5EF4-FFF2-40B4-BE49-F238E27FC236}">
                <a16:creationId xmlns:a16="http://schemas.microsoft.com/office/drawing/2014/main" xmlns="" id="{889AEAFE-2F8F-4C1D-8FF9-E8B572EB9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369" y="3179135"/>
            <a:ext cx="6104692" cy="6067390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6" name="Obraz 5" descr="Obraz zawierający budynek&#10;&#10;Opis wygenerowany automatycznie">
            <a:extLst>
              <a:ext uri="{FF2B5EF4-FFF2-40B4-BE49-F238E27FC236}">
                <a16:creationId xmlns:a16="http://schemas.microsoft.com/office/drawing/2014/main" xmlns="" id="{7DA93EAD-FDC9-4EEE-9BF3-F323A48916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316" y="4605960"/>
            <a:ext cx="4531770" cy="4504080"/>
          </a:xfrm>
          <a:prstGeom prst="ellipse">
            <a:avLst/>
          </a:prstGeom>
          <a:ln w="63500" cap="rnd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58591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Obraz 37" descr="Obraz zawierający budynek&#10;&#10;Opis wygenerowany automatycznie">
            <a:extLst>
              <a:ext uri="{FF2B5EF4-FFF2-40B4-BE49-F238E27FC236}">
                <a16:creationId xmlns:a16="http://schemas.microsoft.com/office/drawing/2014/main" xmlns="" id="{E7620F54-01A2-4323-BA35-263443B2BC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9510" y="-308344"/>
            <a:ext cx="10813548" cy="10747475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39" name="Obraz 38" descr="Obraz zawierający budynek&#10;&#10;Opis wygenerowany automatycznie">
            <a:extLst>
              <a:ext uri="{FF2B5EF4-FFF2-40B4-BE49-F238E27FC236}">
                <a16:creationId xmlns:a16="http://schemas.microsoft.com/office/drawing/2014/main" xmlns="" id="{40518195-28C8-40F9-AB00-7D31EC8D29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32" y="117648"/>
            <a:ext cx="9357770" cy="930059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CF5C62A5-DCE2-40ED-AD0C-FDFEF81F9616}"/>
              </a:ext>
            </a:extLst>
          </p:cNvPr>
          <p:cNvSpPr/>
          <p:nvPr userDrawn="1"/>
        </p:nvSpPr>
        <p:spPr>
          <a:xfrm>
            <a:off x="-92149" y="4742120"/>
            <a:ext cx="12376298" cy="2105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68F13E9-8879-4121-BC46-F813908C5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33" y="5069688"/>
            <a:ext cx="8449340" cy="1377675"/>
          </a:xfrm>
          <a:solidFill>
            <a:schemeClr val="bg1"/>
          </a:solidFill>
        </p:spPr>
        <p:txBody>
          <a:bodyPr anchor="ctr">
            <a:normAutofit/>
          </a:bodyPr>
          <a:lstStyle>
            <a:lvl1pPr algn="ctr">
              <a:defRPr sz="3600"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41" name="Obraz 40">
            <a:extLst>
              <a:ext uri="{FF2B5EF4-FFF2-40B4-BE49-F238E27FC236}">
                <a16:creationId xmlns:a16="http://schemas.microsoft.com/office/drawing/2014/main" xmlns="" id="{7B0B3E1D-B941-4481-AD77-3247399287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5626" y="4742120"/>
            <a:ext cx="2363275" cy="211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0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11BA620-E29D-434C-A1E2-4A319B19F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27C7E69-4DF9-4DC0-90D8-0983A6651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0224842D-904D-4473-A07F-134415E46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800611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CF1658E-374E-4ED3-B2B5-8A6A2D033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2AF282BA-A732-4C66-91AC-B7EE78A3A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E4717283-DB62-421A-B2CD-8A3C7ECF2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D56EB8A4-1D73-4223-93BC-8721AE4BAC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1F685F34-0918-4689-B223-8E4B47416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EF9DD541-E87D-4ECD-B4E5-86E97EC71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Warszawa, czerwiec 2019 r.</a:t>
            </a:r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F183F928-2E3E-44BF-9A32-BA696236E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6E915BDD-8254-408E-986B-57F61600C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6194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9850B8E-1A74-423C-A841-3FD46A59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7833555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4345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9785C11-B6EA-4CC0-BFE5-6EC5644DF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5DC52E1-96BD-443A-9BA1-24A135954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13C0203D-903D-44ED-852B-D76E93E71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10081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9C400F3-8C92-4C20-991E-B5988D557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762539CA-BDC9-4C30-B477-FF692FFCC4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256E9973-EB20-4549-B61F-8B5BFD160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524557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C153C45-F61A-43EF-BE4E-425478AB9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C264F89A-A9D4-4A7A-A2C0-CDEE88FA4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42795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9857FEC1-5B03-460A-B39E-4FE3F6E3A0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DCAC5D14-ADA3-42AE-A1AC-AB332A09EB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4625102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C18D7CC-45E0-4F1B-BCE1-CC4529500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2276EBC5-E17B-4998-A34F-A1BFE5F4B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8145791-E862-4975-917F-1C19B58B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FE37-D20D-4DAD-B8B7-48AF7BB72D59}" type="datetimeFigureOut">
              <a:rPr lang="pl-PL" smtClean="0"/>
              <a:t>25.02.20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5741C5A-4532-45F1-AA0F-212B1B9AE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5E138EF9-EB5A-4896-85DD-2EAC92FD6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E190-96BA-4F6A-A74C-E534A1887AC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4168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_nazwisko_autora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0D91148F-0D4E-4318-95BF-10017CADEE1C}"/>
              </a:ext>
            </a:extLst>
          </p:cNvPr>
          <p:cNvSpPr/>
          <p:nvPr userDrawn="1"/>
        </p:nvSpPr>
        <p:spPr>
          <a:xfrm>
            <a:off x="1860698" y="3189767"/>
            <a:ext cx="10331302" cy="165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B981018-2612-4EC8-8775-C8CD0DAE9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5599" y="3347455"/>
            <a:ext cx="8035200" cy="891892"/>
          </a:xfrm>
        </p:spPr>
        <p:txBody>
          <a:bodyPr anchor="t">
            <a:normAutofit/>
          </a:bodyPr>
          <a:lstStyle>
            <a:lvl1pPr algn="ctr">
              <a:defRPr sz="4400"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CB9269C4-D868-4225-B54E-74BBEC0134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5599" y="4255070"/>
            <a:ext cx="8035200" cy="46210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Lato" panose="020F0502020204030203" pitchFamily="3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52E58AD8-BB15-49BF-8D1C-F10313220C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1037" y="3334245"/>
            <a:ext cx="1529876" cy="1369723"/>
          </a:xfrm>
          <a:prstGeom prst="rect">
            <a:avLst/>
          </a:prstGeom>
        </p:spPr>
      </p:pic>
      <p:pic>
        <p:nvPicPr>
          <p:cNvPr id="11" name="Obraz 10" descr="Obraz zawierający budynek&#10;&#10;Opis wygenerowany automatycznie">
            <a:extLst>
              <a:ext uri="{FF2B5EF4-FFF2-40B4-BE49-F238E27FC236}">
                <a16:creationId xmlns:a16="http://schemas.microsoft.com/office/drawing/2014/main" xmlns="" id="{230789CD-FE1E-440E-89B9-1279503733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36" y="-2498683"/>
            <a:ext cx="4685722" cy="465709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Obraz 11" descr="Obraz zawierający budynek&#10;&#10;Opis wygenerowany automatycznie">
            <a:extLst>
              <a:ext uri="{FF2B5EF4-FFF2-40B4-BE49-F238E27FC236}">
                <a16:creationId xmlns:a16="http://schemas.microsoft.com/office/drawing/2014/main" xmlns="" id="{3149D6E5-CDF7-4D93-985D-F915E1488D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212" y="-1979912"/>
            <a:ext cx="4531770" cy="4504080"/>
          </a:xfrm>
          <a:prstGeom prst="ellipse">
            <a:avLst/>
          </a:prstGeom>
          <a:ln w="63500" cap="rnd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862106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B981018-2612-4EC8-8775-C8CD0DAE9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429000"/>
            <a:ext cx="5437974" cy="1751466"/>
          </a:xfrm>
        </p:spPr>
        <p:txBody>
          <a:bodyPr anchor="b">
            <a:normAutofit/>
          </a:bodyPr>
          <a:lstStyle>
            <a:lvl1pPr algn="ctr">
              <a:defRPr sz="4400"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CB9269C4-D868-4225-B54E-74BBEC0134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180466"/>
            <a:ext cx="5437974" cy="695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Lato" panose="020F0502020204030203" pitchFamily="3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52E58AD8-BB15-49BF-8D1C-F10313220C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4983" y="252361"/>
            <a:ext cx="3348770" cy="2998210"/>
          </a:xfrm>
          <a:prstGeom prst="rect">
            <a:avLst/>
          </a:prstGeom>
        </p:spPr>
      </p:pic>
      <p:pic>
        <p:nvPicPr>
          <p:cNvPr id="47" name="Obraz 46" descr="Obraz zawierający budynek&#10;&#10;Opis wygenerowany automatycznie">
            <a:extLst>
              <a:ext uri="{FF2B5EF4-FFF2-40B4-BE49-F238E27FC236}">
                <a16:creationId xmlns:a16="http://schemas.microsoft.com/office/drawing/2014/main" xmlns="" id="{D04EF34C-AC2C-4DC5-96A7-22B25490B1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4593">
            <a:off x="-1995805" y="-1152235"/>
            <a:ext cx="6448890" cy="6409486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48" name="Obraz 47" descr="Obraz zawierający budynek&#10;&#10;Opis wygenerowany automatycznie">
            <a:extLst>
              <a:ext uri="{FF2B5EF4-FFF2-40B4-BE49-F238E27FC236}">
                <a16:creationId xmlns:a16="http://schemas.microsoft.com/office/drawing/2014/main" xmlns="" id="{A123513E-084D-4F60-A4AB-A3608F3315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4593">
            <a:off x="-2017070" y="1131888"/>
            <a:ext cx="6448890" cy="6409486"/>
          </a:xfrm>
          <a:prstGeom prst="ellipse">
            <a:avLst/>
          </a:prstGeom>
          <a:ln w="63500" cap="rnd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362109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+obraz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B981018-2612-4EC8-8775-C8CD0DAE9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927" y="1849435"/>
            <a:ext cx="6997700" cy="1695449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CB9269C4-D868-4225-B54E-74BBEC0134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927" y="3544885"/>
            <a:ext cx="6997700" cy="6953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Lato" panose="020F0502020204030203" pitchFamily="3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2" name="Obraz 21" descr="Obraz zawierający budynek&#10;&#10;Opis wygenerowany automatycznie">
            <a:extLst>
              <a:ext uri="{FF2B5EF4-FFF2-40B4-BE49-F238E27FC236}">
                <a16:creationId xmlns:a16="http://schemas.microsoft.com/office/drawing/2014/main" xmlns="" id="{889AEAFE-2F8F-4C1D-8FF9-E8B572EB9E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369" y="3179135"/>
            <a:ext cx="6104692" cy="6067390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6" name="Obraz 5" descr="Obraz zawierający budynek&#10;&#10;Opis wygenerowany automatycznie">
            <a:extLst>
              <a:ext uri="{FF2B5EF4-FFF2-40B4-BE49-F238E27FC236}">
                <a16:creationId xmlns:a16="http://schemas.microsoft.com/office/drawing/2014/main" xmlns="" id="{7DA93EAD-FDC9-4EEE-9BF3-F323A48916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316" y="4605960"/>
            <a:ext cx="4531770" cy="4504080"/>
          </a:xfrm>
          <a:prstGeom prst="ellipse">
            <a:avLst/>
          </a:prstGeom>
          <a:ln w="63500" cap="rnd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653220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_nazwisko_autora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0D91148F-0D4E-4318-95BF-10017CADEE1C}"/>
              </a:ext>
            </a:extLst>
          </p:cNvPr>
          <p:cNvSpPr/>
          <p:nvPr userDrawn="1"/>
        </p:nvSpPr>
        <p:spPr>
          <a:xfrm>
            <a:off x="1860698" y="3189767"/>
            <a:ext cx="10331302" cy="165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B981018-2612-4EC8-8775-C8CD0DAE9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5599" y="3347455"/>
            <a:ext cx="8035200" cy="891892"/>
          </a:xfrm>
        </p:spPr>
        <p:txBody>
          <a:bodyPr anchor="t">
            <a:normAutofit/>
          </a:bodyPr>
          <a:lstStyle>
            <a:lvl1pPr algn="ctr">
              <a:defRPr sz="4400"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CB9269C4-D868-4225-B54E-74BBEC0134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5599" y="4255070"/>
            <a:ext cx="8035200" cy="46210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Lato" panose="020F0502020204030203" pitchFamily="3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52E58AD8-BB15-49BF-8D1C-F10313220C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1037" y="3334245"/>
            <a:ext cx="1529876" cy="1369723"/>
          </a:xfrm>
          <a:prstGeom prst="rect">
            <a:avLst/>
          </a:prstGeom>
        </p:spPr>
      </p:pic>
      <p:pic>
        <p:nvPicPr>
          <p:cNvPr id="11" name="Obraz 10" descr="Obraz zawierający budynek&#10;&#10;Opis wygenerowany automatycznie">
            <a:extLst>
              <a:ext uri="{FF2B5EF4-FFF2-40B4-BE49-F238E27FC236}">
                <a16:creationId xmlns:a16="http://schemas.microsoft.com/office/drawing/2014/main" xmlns="" id="{230789CD-FE1E-440E-89B9-1279503733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36" y="-2498683"/>
            <a:ext cx="4685722" cy="465709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Obraz 11" descr="Obraz zawierający budynek&#10;&#10;Opis wygenerowany automatycznie">
            <a:extLst>
              <a:ext uri="{FF2B5EF4-FFF2-40B4-BE49-F238E27FC236}">
                <a16:creationId xmlns:a16="http://schemas.microsoft.com/office/drawing/2014/main" xmlns="" id="{3149D6E5-CDF7-4D93-985D-F915E1488D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212" y="-1979912"/>
            <a:ext cx="4531770" cy="4504080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8" name="Symbol zastępczy numeru slajdu 5">
            <a:extLst>
              <a:ext uri="{FF2B5EF4-FFF2-40B4-BE49-F238E27FC236}">
                <a16:creationId xmlns:a16="http://schemas.microsoft.com/office/drawing/2014/main" xmlns="" id="{0B0A7F5F-45FB-42BE-B918-7E3511C36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728" y="6372032"/>
            <a:ext cx="2743200" cy="365125"/>
          </a:xfrm>
        </p:spPr>
        <p:txBody>
          <a:bodyPr/>
          <a:lstStyle/>
          <a:p>
            <a:fld id="{85A75ECF-F533-4408-AED3-E1F588A2CA4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27994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C924EA-8E18-488A-96CF-1793E948C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/>
          </a:bodyPr>
          <a:lstStyle>
            <a:lvl1pPr>
              <a:defRPr sz="3600"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7953364-0F0A-48A4-A925-C92087273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47775"/>
            <a:ext cx="11182350" cy="4929188"/>
          </a:xfrm>
        </p:spPr>
        <p:txBody>
          <a:bodyPr>
            <a:normAutofit/>
          </a:bodyPr>
          <a:lstStyle>
            <a:lvl1pPr marL="2286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400">
                <a:latin typeface="Lato" panose="020F0502020204030203" pitchFamily="34" charset="-18"/>
              </a:defRPr>
            </a:lvl1pPr>
            <a:lvl2pPr marL="6858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000">
                <a:latin typeface="Lato" panose="020F0502020204030203" pitchFamily="34" charset="-18"/>
              </a:defRPr>
            </a:lvl2pPr>
            <a:lvl3pPr marL="11430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800">
                <a:latin typeface="Lato" panose="020F0502020204030203" pitchFamily="34" charset="-18"/>
              </a:defRPr>
            </a:lvl3pPr>
            <a:lvl4pPr marL="16002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4pPr>
            <a:lvl5pPr marL="20574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xmlns="" id="{5E03D060-A687-47B7-B3D0-5DF4A88909AC}"/>
              </a:ext>
            </a:extLst>
          </p:cNvPr>
          <p:cNvGrpSpPr/>
          <p:nvPr userDrawn="1"/>
        </p:nvGrpSpPr>
        <p:grpSpPr>
          <a:xfrm>
            <a:off x="10543426" y="377633"/>
            <a:ext cx="1134224" cy="606808"/>
            <a:chOff x="10504718" y="377633"/>
            <a:chExt cx="1134224" cy="606808"/>
          </a:xfrm>
        </p:grpSpPr>
        <p:grpSp>
          <p:nvGrpSpPr>
            <p:cNvPr id="10" name="Grupa 9">
              <a:extLst>
                <a:ext uri="{FF2B5EF4-FFF2-40B4-BE49-F238E27FC236}">
                  <a16:creationId xmlns:a16="http://schemas.microsoft.com/office/drawing/2014/main" xmlns="" id="{7A21A69F-955E-4AED-9E55-DCBDE7FC9166}"/>
                </a:ext>
              </a:extLst>
            </p:cNvPr>
            <p:cNvGrpSpPr/>
            <p:nvPr userDrawn="1"/>
          </p:nvGrpSpPr>
          <p:grpSpPr>
            <a:xfrm rot="5400000">
              <a:off x="10466034" y="416317"/>
              <a:ext cx="606808" cy="529440"/>
              <a:chOff x="587695" y="1250140"/>
              <a:chExt cx="2484278" cy="2167533"/>
            </a:xfrm>
          </p:grpSpPr>
          <p:sp>
            <p:nvSpPr>
              <p:cNvPr id="11" name="Prostokąt 10">
                <a:extLst>
                  <a:ext uri="{FF2B5EF4-FFF2-40B4-BE49-F238E27FC236}">
                    <a16:creationId xmlns:a16="http://schemas.microsoft.com/office/drawing/2014/main" xmlns="" id="{E83D7FDC-82B5-4BA2-B49C-F6E29FB90C46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2" name="Prostokąt 11">
                <a:extLst>
                  <a:ext uri="{FF2B5EF4-FFF2-40B4-BE49-F238E27FC236}">
                    <a16:creationId xmlns:a16="http://schemas.microsoft.com/office/drawing/2014/main" xmlns="" id="{197CE60A-5DA0-4ADB-819C-430D5645CD85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3" name="Prostokąt 12">
                <a:extLst>
                  <a:ext uri="{FF2B5EF4-FFF2-40B4-BE49-F238E27FC236}">
                    <a16:creationId xmlns:a16="http://schemas.microsoft.com/office/drawing/2014/main" xmlns="" id="{3F825502-2E4F-42B9-8910-4178AA719C77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4" name="Prostokąt 13">
                <a:extLst>
                  <a:ext uri="{FF2B5EF4-FFF2-40B4-BE49-F238E27FC236}">
                    <a16:creationId xmlns:a16="http://schemas.microsoft.com/office/drawing/2014/main" xmlns="" id="{FC8AFF7C-393B-4285-98E3-8E66FFFD9682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xmlns="" id="{0128EDC0-18DA-48B4-85AE-1FFC3F583BF2}"/>
                </a:ext>
              </a:extLst>
            </p:cNvPr>
            <p:cNvGrpSpPr/>
            <p:nvPr userDrawn="1"/>
          </p:nvGrpSpPr>
          <p:grpSpPr>
            <a:xfrm rot="5400000">
              <a:off x="11070818" y="416317"/>
              <a:ext cx="606808" cy="529440"/>
              <a:chOff x="587695" y="1250140"/>
              <a:chExt cx="2484278" cy="2167533"/>
            </a:xfrm>
          </p:grpSpPr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xmlns="" id="{4D1B19D3-A9D2-4B7C-8159-09FD7EA8726C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" name="Prostokąt 16">
                <a:extLst>
                  <a:ext uri="{FF2B5EF4-FFF2-40B4-BE49-F238E27FC236}">
                    <a16:creationId xmlns:a16="http://schemas.microsoft.com/office/drawing/2014/main" xmlns="" id="{41549E6C-E927-469F-97A3-3E0223E15B5F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" name="Prostokąt 17">
                <a:extLst>
                  <a:ext uri="{FF2B5EF4-FFF2-40B4-BE49-F238E27FC236}">
                    <a16:creationId xmlns:a16="http://schemas.microsoft.com/office/drawing/2014/main" xmlns="" id="{3AD82367-AEF1-4F5F-8B30-B150AC0BB6A5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xmlns="" id="{7A5E0C62-61D6-4BF2-8644-7104900F4A9A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pic>
        <p:nvPicPr>
          <p:cNvPr id="20" name="Obraz 19">
            <a:extLst>
              <a:ext uri="{FF2B5EF4-FFF2-40B4-BE49-F238E27FC236}">
                <a16:creationId xmlns:a16="http://schemas.microsoft.com/office/drawing/2014/main" xmlns="" id="{A54BD078-D23C-4D5A-88A1-3F2E67481A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0" y="6251190"/>
            <a:ext cx="12191999" cy="606810"/>
          </a:xfrm>
          <a:prstGeom prst="rect">
            <a:avLst/>
          </a:prstGeom>
        </p:spPr>
      </p:pic>
      <p:sp>
        <p:nvSpPr>
          <p:cNvPr id="21" name="Symbol zastępczy numeru slajdu 5">
            <a:extLst>
              <a:ext uri="{FF2B5EF4-FFF2-40B4-BE49-F238E27FC236}">
                <a16:creationId xmlns:a16="http://schemas.microsoft.com/office/drawing/2014/main" xmlns="" id="{86F10778-351B-40F9-B9E3-A2C010FC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728" y="6372032"/>
            <a:ext cx="2743200" cy="365125"/>
          </a:xfrm>
        </p:spPr>
        <p:txBody>
          <a:bodyPr/>
          <a:lstStyle/>
          <a:p>
            <a:fld id="{85A75ECF-F533-4408-AED3-E1F588A2CA4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20504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C924EA-8E18-488A-96CF-1793E948C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/>
          </a:bodyPr>
          <a:lstStyle>
            <a:lvl1pPr>
              <a:defRPr sz="3600"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xmlns="" id="{94C5B043-9944-48E7-9777-F12445317C0A}"/>
              </a:ext>
            </a:extLst>
          </p:cNvPr>
          <p:cNvGrpSpPr/>
          <p:nvPr userDrawn="1"/>
        </p:nvGrpSpPr>
        <p:grpSpPr>
          <a:xfrm>
            <a:off x="10562476" y="365126"/>
            <a:ext cx="1134224" cy="606808"/>
            <a:chOff x="10504718" y="377633"/>
            <a:chExt cx="1134224" cy="606808"/>
          </a:xfrm>
        </p:grpSpPr>
        <p:grpSp>
          <p:nvGrpSpPr>
            <p:cNvPr id="11" name="Grupa 10">
              <a:extLst>
                <a:ext uri="{FF2B5EF4-FFF2-40B4-BE49-F238E27FC236}">
                  <a16:creationId xmlns:a16="http://schemas.microsoft.com/office/drawing/2014/main" xmlns="" id="{F4C2744A-EC2D-4E09-B183-FDA7C9FD4C78}"/>
                </a:ext>
              </a:extLst>
            </p:cNvPr>
            <p:cNvGrpSpPr/>
            <p:nvPr userDrawn="1"/>
          </p:nvGrpSpPr>
          <p:grpSpPr>
            <a:xfrm rot="5400000">
              <a:off x="10466034" y="416317"/>
              <a:ext cx="606808" cy="529440"/>
              <a:chOff x="587695" y="1250140"/>
              <a:chExt cx="2484278" cy="2167533"/>
            </a:xfrm>
          </p:grpSpPr>
          <p:sp>
            <p:nvSpPr>
              <p:cNvPr id="17" name="Prostokąt 16">
                <a:extLst>
                  <a:ext uri="{FF2B5EF4-FFF2-40B4-BE49-F238E27FC236}">
                    <a16:creationId xmlns:a16="http://schemas.microsoft.com/office/drawing/2014/main" xmlns="" id="{35BEEC2F-FB14-44E9-AF35-7FA026F46EA5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" name="Prostokąt 17">
                <a:extLst>
                  <a:ext uri="{FF2B5EF4-FFF2-40B4-BE49-F238E27FC236}">
                    <a16:creationId xmlns:a16="http://schemas.microsoft.com/office/drawing/2014/main" xmlns="" id="{37D4C01C-5485-4F42-A186-535DC503B427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xmlns="" id="{CE8485B9-F9D4-45B2-92C6-E599A100D884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xmlns="" id="{BCD52582-80F0-4A6C-952E-E2D9433112F5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xmlns="" id="{AB28368A-1E92-45B3-B68C-E6CA93A6FE79}"/>
                </a:ext>
              </a:extLst>
            </p:cNvPr>
            <p:cNvGrpSpPr/>
            <p:nvPr userDrawn="1"/>
          </p:nvGrpSpPr>
          <p:grpSpPr>
            <a:xfrm rot="5400000">
              <a:off x="11070818" y="416317"/>
              <a:ext cx="606808" cy="529440"/>
              <a:chOff x="587695" y="1250140"/>
              <a:chExt cx="2484278" cy="2167533"/>
            </a:xfrm>
          </p:grpSpPr>
          <p:sp>
            <p:nvSpPr>
              <p:cNvPr id="13" name="Prostokąt 12">
                <a:extLst>
                  <a:ext uri="{FF2B5EF4-FFF2-40B4-BE49-F238E27FC236}">
                    <a16:creationId xmlns:a16="http://schemas.microsoft.com/office/drawing/2014/main" xmlns="" id="{EB399501-5B2B-4097-8356-EDBF40FFDC7A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4" name="Prostokąt 13">
                <a:extLst>
                  <a:ext uri="{FF2B5EF4-FFF2-40B4-BE49-F238E27FC236}">
                    <a16:creationId xmlns:a16="http://schemas.microsoft.com/office/drawing/2014/main" xmlns="" id="{766A30F5-E223-40EB-BCD7-1B5482F1B5AD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5" name="Prostokąt 14">
                <a:extLst>
                  <a:ext uri="{FF2B5EF4-FFF2-40B4-BE49-F238E27FC236}">
                    <a16:creationId xmlns:a16="http://schemas.microsoft.com/office/drawing/2014/main" xmlns="" id="{9D04ECB8-6F90-4DBD-A85A-54543DC26C23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xmlns="" id="{10229EBE-A47F-4D3F-A49E-A5B7EFEBDFC0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45048133-583D-4FA8-A31C-41CB2DFB61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0" y="6251190"/>
            <a:ext cx="12191999" cy="606810"/>
          </a:xfrm>
          <a:prstGeom prst="rect">
            <a:avLst/>
          </a:prstGeom>
        </p:spPr>
      </p:pic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4C178EB6-A206-42EF-BDD8-AE0E72CA0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728" y="6372032"/>
            <a:ext cx="2743200" cy="365125"/>
          </a:xfrm>
        </p:spPr>
        <p:txBody>
          <a:bodyPr/>
          <a:lstStyle/>
          <a:p>
            <a:fld id="{85A75ECF-F533-4408-AED3-E1F588A2CA4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98022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 10">
            <a:extLst>
              <a:ext uri="{FF2B5EF4-FFF2-40B4-BE49-F238E27FC236}">
                <a16:creationId xmlns:a16="http://schemas.microsoft.com/office/drawing/2014/main" xmlns="" id="{114D6F18-188B-497C-8EC2-6EDBCA43082A}"/>
              </a:ext>
            </a:extLst>
          </p:cNvPr>
          <p:cNvGrpSpPr/>
          <p:nvPr userDrawn="1"/>
        </p:nvGrpSpPr>
        <p:grpSpPr>
          <a:xfrm>
            <a:off x="10562476" y="365126"/>
            <a:ext cx="1134224" cy="606808"/>
            <a:chOff x="10504718" y="377633"/>
            <a:chExt cx="1134224" cy="606808"/>
          </a:xfrm>
        </p:grpSpPr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xmlns="" id="{8C956B93-94B6-4483-BBA2-7A58AE66917D}"/>
                </a:ext>
              </a:extLst>
            </p:cNvPr>
            <p:cNvGrpSpPr/>
            <p:nvPr userDrawn="1"/>
          </p:nvGrpSpPr>
          <p:grpSpPr>
            <a:xfrm rot="5400000">
              <a:off x="10466034" y="416317"/>
              <a:ext cx="606808" cy="529440"/>
              <a:chOff x="587695" y="1250140"/>
              <a:chExt cx="2484278" cy="2167533"/>
            </a:xfrm>
          </p:grpSpPr>
          <p:sp>
            <p:nvSpPr>
              <p:cNvPr id="18" name="Prostokąt 17">
                <a:extLst>
                  <a:ext uri="{FF2B5EF4-FFF2-40B4-BE49-F238E27FC236}">
                    <a16:creationId xmlns:a16="http://schemas.microsoft.com/office/drawing/2014/main" xmlns="" id="{6CAD353D-6FFF-45BB-BDA5-2EA15F0150E1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xmlns="" id="{2C6457D3-46DA-4A6E-A425-CD14BE4FACD5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xmlns="" id="{21E9C3FA-3600-4DB3-909A-4661E8DF0865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1" name="Prostokąt 20">
                <a:extLst>
                  <a:ext uri="{FF2B5EF4-FFF2-40B4-BE49-F238E27FC236}">
                    <a16:creationId xmlns:a16="http://schemas.microsoft.com/office/drawing/2014/main" xmlns="" id="{749C91DB-595F-4D3C-A154-D224AC2F81F3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3" name="Grupa 12">
              <a:extLst>
                <a:ext uri="{FF2B5EF4-FFF2-40B4-BE49-F238E27FC236}">
                  <a16:creationId xmlns:a16="http://schemas.microsoft.com/office/drawing/2014/main" xmlns="" id="{017BFF5B-831F-4C2C-AF56-4EE5D9691402}"/>
                </a:ext>
              </a:extLst>
            </p:cNvPr>
            <p:cNvGrpSpPr/>
            <p:nvPr userDrawn="1"/>
          </p:nvGrpSpPr>
          <p:grpSpPr>
            <a:xfrm rot="5400000">
              <a:off x="11070818" y="416317"/>
              <a:ext cx="606808" cy="529440"/>
              <a:chOff x="587695" y="1250140"/>
              <a:chExt cx="2484278" cy="2167533"/>
            </a:xfrm>
          </p:grpSpPr>
          <p:sp>
            <p:nvSpPr>
              <p:cNvPr id="14" name="Prostokąt 13">
                <a:extLst>
                  <a:ext uri="{FF2B5EF4-FFF2-40B4-BE49-F238E27FC236}">
                    <a16:creationId xmlns:a16="http://schemas.microsoft.com/office/drawing/2014/main" xmlns="" id="{4DC53208-0942-48C0-976D-32202CE7527E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5" name="Prostokąt 14">
                <a:extLst>
                  <a:ext uri="{FF2B5EF4-FFF2-40B4-BE49-F238E27FC236}">
                    <a16:creationId xmlns:a16="http://schemas.microsoft.com/office/drawing/2014/main" xmlns="" id="{AC140D4E-E7A6-456D-AD77-CFAF121A86F3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xmlns="" id="{43FF7842-F6E2-4B31-A7EC-76B034441A14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" name="Prostokąt 16">
                <a:extLst>
                  <a:ext uri="{FF2B5EF4-FFF2-40B4-BE49-F238E27FC236}">
                    <a16:creationId xmlns:a16="http://schemas.microsoft.com/office/drawing/2014/main" xmlns="" id="{1CF881E3-373C-4965-991C-D2343EA7668D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F5C857F9-9BC1-4439-AA81-0221292350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0" y="6251190"/>
            <a:ext cx="12191999" cy="606810"/>
          </a:xfrm>
          <a:prstGeom prst="rect">
            <a:avLst/>
          </a:prstGeom>
        </p:spPr>
      </p:pic>
      <p:sp>
        <p:nvSpPr>
          <p:cNvPr id="23" name="Symbol zastępczy numeru slajdu 5">
            <a:extLst>
              <a:ext uri="{FF2B5EF4-FFF2-40B4-BE49-F238E27FC236}">
                <a16:creationId xmlns:a16="http://schemas.microsoft.com/office/drawing/2014/main" xmlns="" id="{D46EFB97-5B67-4D55-8E1B-53219AF8E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728" y="6372032"/>
            <a:ext cx="2743200" cy="365125"/>
          </a:xfrm>
        </p:spPr>
        <p:txBody>
          <a:bodyPr/>
          <a:lstStyle/>
          <a:p>
            <a:fld id="{85A75ECF-F533-4408-AED3-E1F588A2CA4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91000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ykres_mniejsz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>
            <a:extLst>
              <a:ext uri="{FF2B5EF4-FFF2-40B4-BE49-F238E27FC236}">
                <a16:creationId xmlns:a16="http://schemas.microsoft.com/office/drawing/2014/main" xmlns="" id="{A74C4FF0-B1FC-48DC-96EE-7A1034E8D33B}"/>
              </a:ext>
            </a:extLst>
          </p:cNvPr>
          <p:cNvGrpSpPr/>
          <p:nvPr userDrawn="1"/>
        </p:nvGrpSpPr>
        <p:grpSpPr>
          <a:xfrm>
            <a:off x="10562476" y="365126"/>
            <a:ext cx="1134224" cy="606808"/>
            <a:chOff x="10504718" y="377633"/>
            <a:chExt cx="1134224" cy="606808"/>
          </a:xfrm>
        </p:grpSpPr>
        <p:grpSp>
          <p:nvGrpSpPr>
            <p:cNvPr id="11" name="Grupa 10">
              <a:extLst>
                <a:ext uri="{FF2B5EF4-FFF2-40B4-BE49-F238E27FC236}">
                  <a16:creationId xmlns:a16="http://schemas.microsoft.com/office/drawing/2014/main" xmlns="" id="{A053203D-BAA9-4143-B623-29F1C7186D3F}"/>
                </a:ext>
              </a:extLst>
            </p:cNvPr>
            <p:cNvGrpSpPr/>
            <p:nvPr userDrawn="1"/>
          </p:nvGrpSpPr>
          <p:grpSpPr>
            <a:xfrm rot="5400000">
              <a:off x="10466034" y="416317"/>
              <a:ext cx="606808" cy="529440"/>
              <a:chOff x="587695" y="1250140"/>
              <a:chExt cx="2484278" cy="2167533"/>
            </a:xfrm>
          </p:grpSpPr>
          <p:sp>
            <p:nvSpPr>
              <p:cNvPr id="17" name="Prostokąt 16">
                <a:extLst>
                  <a:ext uri="{FF2B5EF4-FFF2-40B4-BE49-F238E27FC236}">
                    <a16:creationId xmlns:a16="http://schemas.microsoft.com/office/drawing/2014/main" xmlns="" id="{76238E5B-C85D-49FF-A6B4-5556E1F6DF45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" name="Prostokąt 17">
                <a:extLst>
                  <a:ext uri="{FF2B5EF4-FFF2-40B4-BE49-F238E27FC236}">
                    <a16:creationId xmlns:a16="http://schemas.microsoft.com/office/drawing/2014/main" xmlns="" id="{49184125-A2C7-4C08-AE10-26F1E70884A1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xmlns="" id="{5B2EBF06-AEC2-4DE3-91F5-BBF2A211689F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xmlns="" id="{4B36ACC8-728D-4824-AD2F-52CD75FAB27F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xmlns="" id="{E99DED9F-E686-4062-9290-BEC5CAF643E5}"/>
                </a:ext>
              </a:extLst>
            </p:cNvPr>
            <p:cNvGrpSpPr/>
            <p:nvPr userDrawn="1"/>
          </p:nvGrpSpPr>
          <p:grpSpPr>
            <a:xfrm rot="5400000">
              <a:off x="11070818" y="416317"/>
              <a:ext cx="606808" cy="529440"/>
              <a:chOff x="587695" y="1250140"/>
              <a:chExt cx="2484278" cy="2167533"/>
            </a:xfrm>
          </p:grpSpPr>
          <p:sp>
            <p:nvSpPr>
              <p:cNvPr id="13" name="Prostokąt 12">
                <a:extLst>
                  <a:ext uri="{FF2B5EF4-FFF2-40B4-BE49-F238E27FC236}">
                    <a16:creationId xmlns:a16="http://schemas.microsoft.com/office/drawing/2014/main" xmlns="" id="{D59944A1-4D69-452C-9746-675830C6DACC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4" name="Prostokąt 13">
                <a:extLst>
                  <a:ext uri="{FF2B5EF4-FFF2-40B4-BE49-F238E27FC236}">
                    <a16:creationId xmlns:a16="http://schemas.microsoft.com/office/drawing/2014/main" xmlns="" id="{46AF0857-EA0C-463A-B308-5B423F32A2CE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5" name="Prostokąt 14">
                <a:extLst>
                  <a:ext uri="{FF2B5EF4-FFF2-40B4-BE49-F238E27FC236}">
                    <a16:creationId xmlns:a16="http://schemas.microsoft.com/office/drawing/2014/main" xmlns="" id="{6084EF31-FB2C-4E18-B045-69B0283C88BB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xmlns="" id="{89A99C4B-CE84-4080-9EA2-E0026DD6C4FB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pic>
        <p:nvPicPr>
          <p:cNvPr id="21" name="Obraz 20">
            <a:extLst>
              <a:ext uri="{FF2B5EF4-FFF2-40B4-BE49-F238E27FC236}">
                <a16:creationId xmlns:a16="http://schemas.microsoft.com/office/drawing/2014/main" xmlns="" id="{FFF72913-BF7C-43ED-8313-7FC5591805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 rot="16200000">
            <a:off x="-2327903" y="3125595"/>
            <a:ext cx="6858000" cy="606810"/>
          </a:xfrm>
          <a:prstGeom prst="rect">
            <a:avLst/>
          </a:prstGeom>
        </p:spPr>
      </p:pic>
      <p:sp>
        <p:nvSpPr>
          <p:cNvPr id="22" name="Symbol zastępczy numeru slajdu 5">
            <a:extLst>
              <a:ext uri="{FF2B5EF4-FFF2-40B4-BE49-F238E27FC236}">
                <a16:creationId xmlns:a16="http://schemas.microsoft.com/office/drawing/2014/main" xmlns="" id="{1043277B-50C0-45DA-98BC-9C448FF3A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728" y="6372032"/>
            <a:ext cx="2743200" cy="365125"/>
          </a:xfrm>
        </p:spPr>
        <p:txBody>
          <a:bodyPr/>
          <a:lstStyle/>
          <a:p>
            <a:fld id="{85A75ECF-F533-4408-AED3-E1F588A2CA4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72186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C924EA-8E18-488A-96CF-1793E948C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/>
          </a:bodyPr>
          <a:lstStyle>
            <a:lvl1pPr>
              <a:defRPr sz="3600"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xmlns="" id="{BB0FD966-AAFC-4D80-8241-352A3E646D6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096000" y="3412763"/>
            <a:ext cx="1162756" cy="896394"/>
            <a:chOff x="5514622" y="1554104"/>
            <a:chExt cx="1162756" cy="896394"/>
          </a:xfrm>
        </p:grpSpPr>
        <p:grpSp>
          <p:nvGrpSpPr>
            <p:cNvPr id="11" name="Grupa 10">
              <a:extLst>
                <a:ext uri="{FF2B5EF4-FFF2-40B4-BE49-F238E27FC236}">
                  <a16:creationId xmlns:a16="http://schemas.microsoft.com/office/drawing/2014/main" xmlns="" id="{50FFC397-9C88-4D93-9F68-CB5B329B972A}"/>
                </a:ext>
              </a:extLst>
            </p:cNvPr>
            <p:cNvGrpSpPr/>
            <p:nvPr/>
          </p:nvGrpSpPr>
          <p:grpSpPr>
            <a:xfrm>
              <a:off x="5514622" y="1554104"/>
              <a:ext cx="1162756" cy="667770"/>
              <a:chOff x="2103496" y="1554104"/>
              <a:chExt cx="1162756" cy="667770"/>
            </a:xfrm>
          </p:grpSpPr>
          <p:sp>
            <p:nvSpPr>
              <p:cNvPr id="15" name="Prostokąt: zaokrąglone rogi 14">
                <a:extLst>
                  <a:ext uri="{FF2B5EF4-FFF2-40B4-BE49-F238E27FC236}">
                    <a16:creationId xmlns:a16="http://schemas.microsoft.com/office/drawing/2014/main" xmlns="" id="{A4745F7F-FB5F-40D9-AFD7-154B123564C5}"/>
                  </a:ext>
                </a:extLst>
              </p:cNvPr>
              <p:cNvSpPr/>
              <p:nvPr/>
            </p:nvSpPr>
            <p:spPr>
              <a:xfrm>
                <a:off x="2103496" y="1554104"/>
                <a:ext cx="1162756" cy="66777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" name="Prostokąt: zaokrąglone rogi 15">
                <a:extLst>
                  <a:ext uri="{FF2B5EF4-FFF2-40B4-BE49-F238E27FC236}">
                    <a16:creationId xmlns:a16="http://schemas.microsoft.com/office/drawing/2014/main" xmlns="" id="{236F7ECA-D441-427E-997B-0B72A71AE4B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52649" y="1606785"/>
                <a:ext cx="1064896" cy="56108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xmlns="" id="{9DE531F6-03C5-4BEA-BF02-597D98D3447C}"/>
                </a:ext>
              </a:extLst>
            </p:cNvPr>
            <p:cNvGrpSpPr/>
            <p:nvPr/>
          </p:nvGrpSpPr>
          <p:grpSpPr>
            <a:xfrm>
              <a:off x="5864629" y="2190532"/>
              <a:ext cx="462742" cy="259966"/>
              <a:chOff x="5864629" y="2190532"/>
              <a:chExt cx="462742" cy="259966"/>
            </a:xfrm>
          </p:grpSpPr>
          <p:sp>
            <p:nvSpPr>
              <p:cNvPr id="13" name="Prostokąt 12">
                <a:extLst>
                  <a:ext uri="{FF2B5EF4-FFF2-40B4-BE49-F238E27FC236}">
                    <a16:creationId xmlns:a16="http://schemas.microsoft.com/office/drawing/2014/main" xmlns="" id="{733837E5-6EBF-422E-9BED-612B893000B0}"/>
                  </a:ext>
                </a:extLst>
              </p:cNvPr>
              <p:cNvSpPr/>
              <p:nvPr/>
            </p:nvSpPr>
            <p:spPr>
              <a:xfrm>
                <a:off x="6030884" y="2190532"/>
                <a:ext cx="130233" cy="18881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4" name="Prostokąt: zaokrąglone rogi u góry 13">
                <a:extLst>
                  <a:ext uri="{FF2B5EF4-FFF2-40B4-BE49-F238E27FC236}">
                    <a16:creationId xmlns:a16="http://schemas.microsoft.com/office/drawing/2014/main" xmlns="" id="{0052C152-100E-4023-B0E3-587A2A7908FE}"/>
                  </a:ext>
                </a:extLst>
              </p:cNvPr>
              <p:cNvSpPr/>
              <p:nvPr/>
            </p:nvSpPr>
            <p:spPr>
              <a:xfrm>
                <a:off x="5864629" y="2353516"/>
                <a:ext cx="462742" cy="96982"/>
              </a:xfrm>
              <a:prstGeom prst="round2Same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pSp>
        <p:nvGrpSpPr>
          <p:cNvPr id="17" name="Grupa 16">
            <a:extLst>
              <a:ext uri="{FF2B5EF4-FFF2-40B4-BE49-F238E27FC236}">
                <a16:creationId xmlns:a16="http://schemas.microsoft.com/office/drawing/2014/main" xmlns="" id="{79C6F679-8A45-4034-A17F-64DEC316D245}"/>
              </a:ext>
            </a:extLst>
          </p:cNvPr>
          <p:cNvGrpSpPr/>
          <p:nvPr userDrawn="1"/>
        </p:nvGrpSpPr>
        <p:grpSpPr>
          <a:xfrm>
            <a:off x="10562476" y="365126"/>
            <a:ext cx="1134224" cy="606808"/>
            <a:chOff x="10504718" y="377633"/>
            <a:chExt cx="1134224" cy="606808"/>
          </a:xfrm>
        </p:grpSpPr>
        <p:grpSp>
          <p:nvGrpSpPr>
            <p:cNvPr id="18" name="Grupa 17">
              <a:extLst>
                <a:ext uri="{FF2B5EF4-FFF2-40B4-BE49-F238E27FC236}">
                  <a16:creationId xmlns:a16="http://schemas.microsoft.com/office/drawing/2014/main" xmlns="" id="{52FED5F6-843D-4C29-B966-0D1C75F1DC44}"/>
                </a:ext>
              </a:extLst>
            </p:cNvPr>
            <p:cNvGrpSpPr/>
            <p:nvPr userDrawn="1"/>
          </p:nvGrpSpPr>
          <p:grpSpPr>
            <a:xfrm rot="5400000">
              <a:off x="10466034" y="416317"/>
              <a:ext cx="606808" cy="529440"/>
              <a:chOff x="587695" y="1250140"/>
              <a:chExt cx="2484278" cy="2167533"/>
            </a:xfrm>
          </p:grpSpPr>
          <p:sp>
            <p:nvSpPr>
              <p:cNvPr id="24" name="Prostokąt 23">
                <a:extLst>
                  <a:ext uri="{FF2B5EF4-FFF2-40B4-BE49-F238E27FC236}">
                    <a16:creationId xmlns:a16="http://schemas.microsoft.com/office/drawing/2014/main" xmlns="" id="{89730AE5-B2F1-4EC4-B438-E6177A5D3AB2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5" name="Prostokąt 24">
                <a:extLst>
                  <a:ext uri="{FF2B5EF4-FFF2-40B4-BE49-F238E27FC236}">
                    <a16:creationId xmlns:a16="http://schemas.microsoft.com/office/drawing/2014/main" xmlns="" id="{9B6F81F9-CFD3-4A24-A2FE-D6A7A1525F91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6" name="Prostokąt 25">
                <a:extLst>
                  <a:ext uri="{FF2B5EF4-FFF2-40B4-BE49-F238E27FC236}">
                    <a16:creationId xmlns:a16="http://schemas.microsoft.com/office/drawing/2014/main" xmlns="" id="{2F28F455-7554-452F-8C28-5842848CAD3A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7" name="Prostokąt 26">
                <a:extLst>
                  <a:ext uri="{FF2B5EF4-FFF2-40B4-BE49-F238E27FC236}">
                    <a16:creationId xmlns:a16="http://schemas.microsoft.com/office/drawing/2014/main" xmlns="" id="{4E68D16A-456D-452B-98DC-0CE6DCADB79F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9" name="Grupa 18">
              <a:extLst>
                <a:ext uri="{FF2B5EF4-FFF2-40B4-BE49-F238E27FC236}">
                  <a16:creationId xmlns:a16="http://schemas.microsoft.com/office/drawing/2014/main" xmlns="" id="{CE9F871D-DAC9-4F5C-9306-32B0420A997A}"/>
                </a:ext>
              </a:extLst>
            </p:cNvPr>
            <p:cNvGrpSpPr/>
            <p:nvPr userDrawn="1"/>
          </p:nvGrpSpPr>
          <p:grpSpPr>
            <a:xfrm rot="5400000">
              <a:off x="11070818" y="416317"/>
              <a:ext cx="606808" cy="529440"/>
              <a:chOff x="587695" y="1250140"/>
              <a:chExt cx="2484278" cy="2167533"/>
            </a:xfrm>
          </p:grpSpPr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xmlns="" id="{DD63CEC4-E98C-4C38-9224-F34E56A1F4D9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1" name="Prostokąt 20">
                <a:extLst>
                  <a:ext uri="{FF2B5EF4-FFF2-40B4-BE49-F238E27FC236}">
                    <a16:creationId xmlns:a16="http://schemas.microsoft.com/office/drawing/2014/main" xmlns="" id="{CB295EB4-0272-4604-B561-FD442BF24FF2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2" name="Prostokąt 21">
                <a:extLst>
                  <a:ext uri="{FF2B5EF4-FFF2-40B4-BE49-F238E27FC236}">
                    <a16:creationId xmlns:a16="http://schemas.microsoft.com/office/drawing/2014/main" xmlns="" id="{7EBA3790-104C-4252-AE5F-C0BB9ABBCBC1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3" name="Prostokąt 22">
                <a:extLst>
                  <a:ext uri="{FF2B5EF4-FFF2-40B4-BE49-F238E27FC236}">
                    <a16:creationId xmlns:a16="http://schemas.microsoft.com/office/drawing/2014/main" xmlns="" id="{5387FD82-766F-4D99-8E68-16F1243E8B7D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pic>
        <p:nvPicPr>
          <p:cNvPr id="28" name="Obraz 27">
            <a:extLst>
              <a:ext uri="{FF2B5EF4-FFF2-40B4-BE49-F238E27FC236}">
                <a16:creationId xmlns:a16="http://schemas.microsoft.com/office/drawing/2014/main" xmlns="" id="{07B03FBB-955C-4317-9493-2B9381527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0" y="6251190"/>
            <a:ext cx="12191999" cy="606810"/>
          </a:xfrm>
          <a:prstGeom prst="rect">
            <a:avLst/>
          </a:prstGeom>
        </p:spPr>
      </p:pic>
      <p:sp>
        <p:nvSpPr>
          <p:cNvPr id="29" name="Symbol zastępczy numeru slajdu 5">
            <a:extLst>
              <a:ext uri="{FF2B5EF4-FFF2-40B4-BE49-F238E27FC236}">
                <a16:creationId xmlns:a16="http://schemas.microsoft.com/office/drawing/2014/main" xmlns="" id="{12122C70-D1FE-49B2-81C3-E36C9E8EB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728" y="6372032"/>
            <a:ext cx="2743200" cy="365125"/>
          </a:xfrm>
        </p:spPr>
        <p:txBody>
          <a:bodyPr/>
          <a:lstStyle/>
          <a:p>
            <a:fld id="{85A75ECF-F533-4408-AED3-E1F588A2CA4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7465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, zawartość, logo partne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C924EA-8E18-488A-96CF-1793E948C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/>
          </a:bodyPr>
          <a:lstStyle>
            <a:lvl1pPr>
              <a:defRPr sz="3600"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7953364-0F0A-48A4-A925-C92087273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47775"/>
            <a:ext cx="8943974" cy="49291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400">
                <a:latin typeface="Lato" panose="020F0502020204030203" pitchFamily="34" charset="-18"/>
              </a:defRPr>
            </a:lvl1pPr>
            <a:lvl2pPr marL="6858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000">
                <a:latin typeface="Lato" panose="020F0502020204030203" pitchFamily="34" charset="-18"/>
              </a:defRPr>
            </a:lvl2pPr>
            <a:lvl3pPr marL="11430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800">
                <a:latin typeface="Lato" panose="020F0502020204030203" pitchFamily="34" charset="-18"/>
              </a:defRPr>
            </a:lvl3pPr>
            <a:lvl4pPr marL="16002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4pPr>
            <a:lvl5pPr marL="20574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Symbol zastępczy obrazu 9">
            <a:extLst>
              <a:ext uri="{FF2B5EF4-FFF2-40B4-BE49-F238E27FC236}">
                <a16:creationId xmlns:a16="http://schemas.microsoft.com/office/drawing/2014/main" xmlns="" id="{0344BBBB-956E-44FC-A736-84D731EE476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70671" y="3155727"/>
            <a:ext cx="1128090" cy="1054227"/>
          </a:xfrm>
          <a:solidFill>
            <a:schemeClr val="bg1">
              <a:alpha val="93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Logo partnera</a:t>
            </a: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xmlns="" id="{E7EDD649-650E-42A4-98D2-337D0304B262}"/>
              </a:ext>
            </a:extLst>
          </p:cNvPr>
          <p:cNvGrpSpPr/>
          <p:nvPr userDrawn="1"/>
        </p:nvGrpSpPr>
        <p:grpSpPr>
          <a:xfrm>
            <a:off x="10562476" y="365126"/>
            <a:ext cx="1134224" cy="606808"/>
            <a:chOff x="10504718" y="377633"/>
            <a:chExt cx="1134224" cy="606808"/>
          </a:xfrm>
        </p:grpSpPr>
        <p:grpSp>
          <p:nvGrpSpPr>
            <p:cNvPr id="13" name="Grupa 12">
              <a:extLst>
                <a:ext uri="{FF2B5EF4-FFF2-40B4-BE49-F238E27FC236}">
                  <a16:creationId xmlns:a16="http://schemas.microsoft.com/office/drawing/2014/main" xmlns="" id="{EE96D647-6E9E-4D71-B6D0-182189ADF198}"/>
                </a:ext>
              </a:extLst>
            </p:cNvPr>
            <p:cNvGrpSpPr/>
            <p:nvPr userDrawn="1"/>
          </p:nvGrpSpPr>
          <p:grpSpPr>
            <a:xfrm rot="5400000">
              <a:off x="10466034" y="416317"/>
              <a:ext cx="606808" cy="529440"/>
              <a:chOff x="587695" y="1250140"/>
              <a:chExt cx="2484278" cy="2167533"/>
            </a:xfrm>
          </p:grpSpPr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xmlns="" id="{C57BEAB1-0336-4C0C-8AC4-EF7661D9D816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xmlns="" id="{115484DE-A591-43C9-9FCE-F767A74A7841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1" name="Prostokąt 20">
                <a:extLst>
                  <a:ext uri="{FF2B5EF4-FFF2-40B4-BE49-F238E27FC236}">
                    <a16:creationId xmlns:a16="http://schemas.microsoft.com/office/drawing/2014/main" xmlns="" id="{12A91091-8708-4DD6-BC41-F710EC4EAEF6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2" name="Prostokąt 21">
                <a:extLst>
                  <a:ext uri="{FF2B5EF4-FFF2-40B4-BE49-F238E27FC236}">
                    <a16:creationId xmlns:a16="http://schemas.microsoft.com/office/drawing/2014/main" xmlns="" id="{84899D8D-81DC-4933-836A-CA1DE8A6C0FF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xmlns="" id="{F7335084-F3F8-400C-B3A9-A8E4C290386F}"/>
                </a:ext>
              </a:extLst>
            </p:cNvPr>
            <p:cNvGrpSpPr/>
            <p:nvPr userDrawn="1"/>
          </p:nvGrpSpPr>
          <p:grpSpPr>
            <a:xfrm rot="5400000">
              <a:off x="11070818" y="416317"/>
              <a:ext cx="606808" cy="529440"/>
              <a:chOff x="587695" y="1250140"/>
              <a:chExt cx="2484278" cy="2167533"/>
            </a:xfrm>
          </p:grpSpPr>
          <p:sp>
            <p:nvSpPr>
              <p:cNvPr id="15" name="Prostokąt 14">
                <a:extLst>
                  <a:ext uri="{FF2B5EF4-FFF2-40B4-BE49-F238E27FC236}">
                    <a16:creationId xmlns:a16="http://schemas.microsoft.com/office/drawing/2014/main" xmlns="" id="{DAE98390-1CFB-46BA-96C5-8C3E2A171285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xmlns="" id="{A8F93B7A-E692-483B-97CF-486E698218E0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" name="Prostokąt 16">
                <a:extLst>
                  <a:ext uri="{FF2B5EF4-FFF2-40B4-BE49-F238E27FC236}">
                    <a16:creationId xmlns:a16="http://schemas.microsoft.com/office/drawing/2014/main" xmlns="" id="{7F3C7DF5-FFF4-4766-A6F2-02A62FF01AAA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" name="Prostokąt 17">
                <a:extLst>
                  <a:ext uri="{FF2B5EF4-FFF2-40B4-BE49-F238E27FC236}">
                    <a16:creationId xmlns:a16="http://schemas.microsoft.com/office/drawing/2014/main" xmlns="" id="{757CB4EC-F1F1-4E27-BFED-8A38340AA017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pic>
        <p:nvPicPr>
          <p:cNvPr id="23" name="Obraz 22">
            <a:extLst>
              <a:ext uri="{FF2B5EF4-FFF2-40B4-BE49-F238E27FC236}">
                <a16:creationId xmlns:a16="http://schemas.microsoft.com/office/drawing/2014/main" xmlns="" id="{DF28D883-405B-4827-8D4D-3A6151D660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0" y="6251190"/>
            <a:ext cx="12191999" cy="606810"/>
          </a:xfrm>
          <a:prstGeom prst="rect">
            <a:avLst/>
          </a:prstGeom>
        </p:spPr>
      </p:pic>
      <p:sp>
        <p:nvSpPr>
          <p:cNvPr id="24" name="Strzałka: pagon 23">
            <a:extLst>
              <a:ext uri="{FF2B5EF4-FFF2-40B4-BE49-F238E27FC236}">
                <a16:creationId xmlns:a16="http://schemas.microsoft.com/office/drawing/2014/main" xmlns="" id="{10D615AC-52AF-46DC-874A-5395615B9D68}"/>
              </a:ext>
            </a:extLst>
          </p:cNvPr>
          <p:cNvSpPr/>
          <p:nvPr userDrawn="1"/>
        </p:nvSpPr>
        <p:spPr>
          <a:xfrm rot="16200000">
            <a:off x="10690132" y="1798018"/>
            <a:ext cx="892337" cy="1131255"/>
          </a:xfrm>
          <a:prstGeom prst="chevron">
            <a:avLst/>
          </a:prstGeom>
          <a:noFill/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84000">
                  <a:srgbClr val="C00000"/>
                </a:gs>
                <a:gs pos="100000">
                  <a:srgbClr val="C000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5" name="Strzałka: pagon 24">
            <a:extLst>
              <a:ext uri="{FF2B5EF4-FFF2-40B4-BE49-F238E27FC236}">
                <a16:creationId xmlns:a16="http://schemas.microsoft.com/office/drawing/2014/main" xmlns="" id="{D22D0870-835B-4196-959F-040BCBB9C2EB}"/>
              </a:ext>
            </a:extLst>
          </p:cNvPr>
          <p:cNvSpPr/>
          <p:nvPr userDrawn="1"/>
        </p:nvSpPr>
        <p:spPr>
          <a:xfrm rot="16200000">
            <a:off x="10683421" y="4292367"/>
            <a:ext cx="892337" cy="1134222"/>
          </a:xfrm>
          <a:prstGeom prst="chevron">
            <a:avLst/>
          </a:prstGeom>
          <a:noFill/>
          <a:ln w="57150">
            <a:gradFill flip="none" rotWithShape="1">
              <a:gsLst>
                <a:gs pos="0">
                  <a:srgbClr val="F6ACAE"/>
                </a:gs>
                <a:gs pos="11000">
                  <a:srgbClr val="C00000"/>
                </a:gs>
                <a:gs pos="25000">
                  <a:srgbClr val="C000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6" name="Strzałka: pagon 25">
            <a:extLst>
              <a:ext uri="{FF2B5EF4-FFF2-40B4-BE49-F238E27FC236}">
                <a16:creationId xmlns:a16="http://schemas.microsoft.com/office/drawing/2014/main" xmlns="" id="{2ABC50BC-0413-4361-A8B1-C5F3222C1B72}"/>
              </a:ext>
            </a:extLst>
          </p:cNvPr>
          <p:cNvSpPr/>
          <p:nvPr userDrawn="1"/>
        </p:nvSpPr>
        <p:spPr>
          <a:xfrm rot="16200000">
            <a:off x="10681935" y="5036038"/>
            <a:ext cx="892337" cy="1131255"/>
          </a:xfrm>
          <a:prstGeom prst="chevron">
            <a:avLst/>
          </a:prstGeom>
          <a:noFill/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84000">
                  <a:srgbClr val="C00000"/>
                </a:gs>
                <a:gs pos="100000">
                  <a:srgbClr val="C000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7" name="Strzałka: pagon 26">
            <a:extLst>
              <a:ext uri="{FF2B5EF4-FFF2-40B4-BE49-F238E27FC236}">
                <a16:creationId xmlns:a16="http://schemas.microsoft.com/office/drawing/2014/main" xmlns="" id="{CB976FC8-97B2-4C2C-875B-30C63651F15B}"/>
              </a:ext>
            </a:extLst>
          </p:cNvPr>
          <p:cNvSpPr/>
          <p:nvPr userDrawn="1"/>
        </p:nvSpPr>
        <p:spPr>
          <a:xfrm rot="16200000">
            <a:off x="10688548" y="1054346"/>
            <a:ext cx="892337" cy="1134222"/>
          </a:xfrm>
          <a:prstGeom prst="chevron">
            <a:avLst/>
          </a:prstGeom>
          <a:noFill/>
          <a:ln w="57150">
            <a:gradFill flip="none" rotWithShape="1">
              <a:gsLst>
                <a:gs pos="0">
                  <a:srgbClr val="F6ACAE"/>
                </a:gs>
                <a:gs pos="11000">
                  <a:srgbClr val="C00000"/>
                </a:gs>
                <a:gs pos="25000">
                  <a:srgbClr val="C000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8" name="Symbol zastępczy numeru slajdu 5">
            <a:extLst>
              <a:ext uri="{FF2B5EF4-FFF2-40B4-BE49-F238E27FC236}">
                <a16:creationId xmlns:a16="http://schemas.microsoft.com/office/drawing/2014/main" xmlns="" id="{8CA6086A-2575-433C-A73F-2F33FC270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728" y="6372032"/>
            <a:ext cx="2743200" cy="365125"/>
          </a:xfrm>
        </p:spPr>
        <p:txBody>
          <a:bodyPr/>
          <a:lstStyle/>
          <a:p>
            <a:fld id="{85A75ECF-F533-4408-AED3-E1F588A2CA4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855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, zawartość i 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C924EA-8E18-488A-96CF-1793E948C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/>
          </a:bodyPr>
          <a:lstStyle>
            <a:lvl1pPr>
              <a:defRPr sz="3600"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7953364-0F0A-48A4-A925-C92087273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44009"/>
            <a:ext cx="6724207" cy="4932954"/>
          </a:xfrm>
          <a:ln>
            <a:noFill/>
          </a:ln>
        </p:spPr>
        <p:txBody>
          <a:bodyPr>
            <a:normAutofit/>
          </a:bodyPr>
          <a:lstStyle>
            <a:lvl1pPr marL="2286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400">
                <a:latin typeface="Lato" panose="020F0502020204030203" pitchFamily="34" charset="-18"/>
              </a:defRPr>
            </a:lvl1pPr>
            <a:lvl2pPr marL="6858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000">
                <a:latin typeface="Lato" panose="020F0502020204030203" pitchFamily="34" charset="-18"/>
              </a:defRPr>
            </a:lvl2pPr>
            <a:lvl3pPr marL="11430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800">
                <a:latin typeface="Lato" panose="020F0502020204030203" pitchFamily="34" charset="-18"/>
              </a:defRPr>
            </a:lvl3pPr>
            <a:lvl4pPr marL="16002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4pPr>
            <a:lvl5pPr marL="20574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Symbol zastępczy obrazu 9">
            <a:extLst>
              <a:ext uri="{FF2B5EF4-FFF2-40B4-BE49-F238E27FC236}">
                <a16:creationId xmlns:a16="http://schemas.microsoft.com/office/drawing/2014/main" xmlns="" id="{92FCBD2E-6267-4FA2-B4ED-7AAD93F502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19507" y="1247775"/>
            <a:ext cx="4972493" cy="4929188"/>
          </a:xfrm>
          <a:prstGeom prst="snip2DiagRect">
            <a:avLst>
              <a:gd name="adj1" fmla="val 0"/>
              <a:gd name="adj2" fmla="val 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defRPr/>
            </a:lvl1pPr>
          </a:lstStyle>
          <a:p>
            <a:endParaRPr lang="pl-PL" dirty="0"/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xmlns="" id="{C1D9058C-92F4-49A3-8295-4C25231A1920}"/>
              </a:ext>
            </a:extLst>
          </p:cNvPr>
          <p:cNvGrpSpPr/>
          <p:nvPr userDrawn="1"/>
        </p:nvGrpSpPr>
        <p:grpSpPr>
          <a:xfrm>
            <a:off x="10562476" y="365126"/>
            <a:ext cx="1134224" cy="606808"/>
            <a:chOff x="10504718" y="377633"/>
            <a:chExt cx="1134224" cy="606808"/>
          </a:xfrm>
        </p:grpSpPr>
        <p:grpSp>
          <p:nvGrpSpPr>
            <p:cNvPr id="13" name="Grupa 12">
              <a:extLst>
                <a:ext uri="{FF2B5EF4-FFF2-40B4-BE49-F238E27FC236}">
                  <a16:creationId xmlns:a16="http://schemas.microsoft.com/office/drawing/2014/main" xmlns="" id="{3D66D2C3-DB30-409C-9FDE-80515F8E6D66}"/>
                </a:ext>
              </a:extLst>
            </p:cNvPr>
            <p:cNvGrpSpPr/>
            <p:nvPr userDrawn="1"/>
          </p:nvGrpSpPr>
          <p:grpSpPr>
            <a:xfrm rot="5400000">
              <a:off x="10466034" y="416317"/>
              <a:ext cx="606808" cy="529440"/>
              <a:chOff x="587695" y="1250140"/>
              <a:chExt cx="2484278" cy="2167533"/>
            </a:xfrm>
          </p:grpSpPr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xmlns="" id="{AF4EA237-59F2-4068-8D55-019D37B49F72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xmlns="" id="{51337F3F-A354-4700-BECF-42930C083FB5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1" name="Prostokąt 20">
                <a:extLst>
                  <a:ext uri="{FF2B5EF4-FFF2-40B4-BE49-F238E27FC236}">
                    <a16:creationId xmlns:a16="http://schemas.microsoft.com/office/drawing/2014/main" xmlns="" id="{E3464A9F-D345-4834-A2CC-D833E49953C1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2" name="Prostokąt 21">
                <a:extLst>
                  <a:ext uri="{FF2B5EF4-FFF2-40B4-BE49-F238E27FC236}">
                    <a16:creationId xmlns:a16="http://schemas.microsoft.com/office/drawing/2014/main" xmlns="" id="{B7AFDA56-A46E-4351-997C-8D718D8E5286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xmlns="" id="{63B9A4BF-EE88-447E-9105-BE92CB4BE869}"/>
                </a:ext>
              </a:extLst>
            </p:cNvPr>
            <p:cNvGrpSpPr/>
            <p:nvPr userDrawn="1"/>
          </p:nvGrpSpPr>
          <p:grpSpPr>
            <a:xfrm rot="5400000">
              <a:off x="11070818" y="416317"/>
              <a:ext cx="606808" cy="529440"/>
              <a:chOff x="587695" y="1250140"/>
              <a:chExt cx="2484278" cy="2167533"/>
            </a:xfrm>
          </p:grpSpPr>
          <p:sp>
            <p:nvSpPr>
              <p:cNvPr id="15" name="Prostokąt 14">
                <a:extLst>
                  <a:ext uri="{FF2B5EF4-FFF2-40B4-BE49-F238E27FC236}">
                    <a16:creationId xmlns:a16="http://schemas.microsoft.com/office/drawing/2014/main" xmlns="" id="{06924132-9F81-493A-9730-6C29BF40DBD3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xmlns="" id="{FA1F8B3D-DFDC-4273-B54C-40241763DF7E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" name="Prostokąt 16">
                <a:extLst>
                  <a:ext uri="{FF2B5EF4-FFF2-40B4-BE49-F238E27FC236}">
                    <a16:creationId xmlns:a16="http://schemas.microsoft.com/office/drawing/2014/main" xmlns="" id="{D06D683F-ABEA-4A09-8658-E2AE272C47CB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" name="Prostokąt 17">
                <a:extLst>
                  <a:ext uri="{FF2B5EF4-FFF2-40B4-BE49-F238E27FC236}">
                    <a16:creationId xmlns:a16="http://schemas.microsoft.com/office/drawing/2014/main" xmlns="" id="{AFCAF58F-98B2-42BD-A292-63D1A1218F97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pic>
        <p:nvPicPr>
          <p:cNvPr id="23" name="Obraz 22">
            <a:extLst>
              <a:ext uri="{FF2B5EF4-FFF2-40B4-BE49-F238E27FC236}">
                <a16:creationId xmlns:a16="http://schemas.microsoft.com/office/drawing/2014/main" xmlns="" id="{9A04C6E2-99F7-4841-8D48-75527EBCBF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0" y="6251190"/>
            <a:ext cx="12191999" cy="606810"/>
          </a:xfrm>
          <a:prstGeom prst="rect">
            <a:avLst/>
          </a:prstGeom>
        </p:spPr>
      </p:pic>
      <p:sp>
        <p:nvSpPr>
          <p:cNvPr id="24" name="Symbol zastępczy numeru slajdu 5">
            <a:extLst>
              <a:ext uri="{FF2B5EF4-FFF2-40B4-BE49-F238E27FC236}">
                <a16:creationId xmlns:a16="http://schemas.microsoft.com/office/drawing/2014/main" xmlns="" id="{7025E99D-67E0-4944-9C1D-A123E50C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728" y="6372032"/>
            <a:ext cx="2743200" cy="365125"/>
          </a:xfrm>
        </p:spPr>
        <p:txBody>
          <a:bodyPr/>
          <a:lstStyle/>
          <a:p>
            <a:fld id="{85A75ECF-F533-4408-AED3-E1F588A2CA4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734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C924EA-8E18-488A-96CF-1793E948C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/>
          </a:bodyPr>
          <a:lstStyle>
            <a:lvl1pPr>
              <a:defRPr sz="3600"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7953364-0F0A-48A4-A925-C92087273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47775"/>
            <a:ext cx="11182350" cy="4929188"/>
          </a:xfrm>
        </p:spPr>
        <p:txBody>
          <a:bodyPr>
            <a:normAutofit/>
          </a:bodyPr>
          <a:lstStyle>
            <a:lvl1pPr marL="2286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400">
                <a:latin typeface="Lato" panose="020F0502020204030203" pitchFamily="34" charset="-18"/>
              </a:defRPr>
            </a:lvl1pPr>
            <a:lvl2pPr marL="6858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000">
                <a:latin typeface="Lato" panose="020F0502020204030203" pitchFamily="34" charset="-18"/>
              </a:defRPr>
            </a:lvl2pPr>
            <a:lvl3pPr marL="11430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800">
                <a:latin typeface="Lato" panose="020F0502020204030203" pitchFamily="34" charset="-18"/>
              </a:defRPr>
            </a:lvl3pPr>
            <a:lvl4pPr marL="16002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4pPr>
            <a:lvl5pPr marL="20574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xmlns="" id="{5E03D060-A687-47B7-B3D0-5DF4A88909AC}"/>
              </a:ext>
            </a:extLst>
          </p:cNvPr>
          <p:cNvGrpSpPr/>
          <p:nvPr userDrawn="1"/>
        </p:nvGrpSpPr>
        <p:grpSpPr>
          <a:xfrm>
            <a:off x="10543426" y="377633"/>
            <a:ext cx="1134224" cy="606808"/>
            <a:chOff x="10504718" y="377633"/>
            <a:chExt cx="1134224" cy="606808"/>
          </a:xfrm>
        </p:grpSpPr>
        <p:grpSp>
          <p:nvGrpSpPr>
            <p:cNvPr id="10" name="Grupa 9">
              <a:extLst>
                <a:ext uri="{FF2B5EF4-FFF2-40B4-BE49-F238E27FC236}">
                  <a16:creationId xmlns:a16="http://schemas.microsoft.com/office/drawing/2014/main" xmlns="" id="{7A21A69F-955E-4AED-9E55-DCBDE7FC9166}"/>
                </a:ext>
              </a:extLst>
            </p:cNvPr>
            <p:cNvGrpSpPr/>
            <p:nvPr userDrawn="1"/>
          </p:nvGrpSpPr>
          <p:grpSpPr>
            <a:xfrm rot="5400000">
              <a:off x="10466034" y="416317"/>
              <a:ext cx="606808" cy="529440"/>
              <a:chOff x="587695" y="1250140"/>
              <a:chExt cx="2484278" cy="2167533"/>
            </a:xfrm>
          </p:grpSpPr>
          <p:sp>
            <p:nvSpPr>
              <p:cNvPr id="11" name="Prostokąt 10">
                <a:extLst>
                  <a:ext uri="{FF2B5EF4-FFF2-40B4-BE49-F238E27FC236}">
                    <a16:creationId xmlns:a16="http://schemas.microsoft.com/office/drawing/2014/main" xmlns="" id="{E83D7FDC-82B5-4BA2-B49C-F6E29FB90C46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2" name="Prostokąt 11">
                <a:extLst>
                  <a:ext uri="{FF2B5EF4-FFF2-40B4-BE49-F238E27FC236}">
                    <a16:creationId xmlns:a16="http://schemas.microsoft.com/office/drawing/2014/main" xmlns="" id="{197CE60A-5DA0-4ADB-819C-430D5645CD85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3" name="Prostokąt 12">
                <a:extLst>
                  <a:ext uri="{FF2B5EF4-FFF2-40B4-BE49-F238E27FC236}">
                    <a16:creationId xmlns:a16="http://schemas.microsoft.com/office/drawing/2014/main" xmlns="" id="{3F825502-2E4F-42B9-8910-4178AA719C77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4" name="Prostokąt 13">
                <a:extLst>
                  <a:ext uri="{FF2B5EF4-FFF2-40B4-BE49-F238E27FC236}">
                    <a16:creationId xmlns:a16="http://schemas.microsoft.com/office/drawing/2014/main" xmlns="" id="{FC8AFF7C-393B-4285-98E3-8E66FFFD9682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xmlns="" id="{0128EDC0-18DA-48B4-85AE-1FFC3F583BF2}"/>
                </a:ext>
              </a:extLst>
            </p:cNvPr>
            <p:cNvGrpSpPr/>
            <p:nvPr userDrawn="1"/>
          </p:nvGrpSpPr>
          <p:grpSpPr>
            <a:xfrm rot="5400000">
              <a:off x="11070818" y="416317"/>
              <a:ext cx="606808" cy="529440"/>
              <a:chOff x="587695" y="1250140"/>
              <a:chExt cx="2484278" cy="2167533"/>
            </a:xfrm>
          </p:grpSpPr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xmlns="" id="{4D1B19D3-A9D2-4B7C-8159-09FD7EA8726C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" name="Prostokąt 16">
                <a:extLst>
                  <a:ext uri="{FF2B5EF4-FFF2-40B4-BE49-F238E27FC236}">
                    <a16:creationId xmlns:a16="http://schemas.microsoft.com/office/drawing/2014/main" xmlns="" id="{41549E6C-E927-469F-97A3-3E0223E15B5F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" name="Prostokąt 17">
                <a:extLst>
                  <a:ext uri="{FF2B5EF4-FFF2-40B4-BE49-F238E27FC236}">
                    <a16:creationId xmlns:a16="http://schemas.microsoft.com/office/drawing/2014/main" xmlns="" id="{3AD82367-AEF1-4F5F-8B30-B150AC0BB6A5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xmlns="" id="{7A5E0C62-61D6-4BF2-8644-7104900F4A9A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pic>
        <p:nvPicPr>
          <p:cNvPr id="20" name="Obraz 19">
            <a:extLst>
              <a:ext uri="{FF2B5EF4-FFF2-40B4-BE49-F238E27FC236}">
                <a16:creationId xmlns:a16="http://schemas.microsoft.com/office/drawing/2014/main" xmlns="" id="{A54BD078-D23C-4D5A-88A1-3F2E67481A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0" y="6251190"/>
            <a:ext cx="12191999" cy="60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769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, zawartość i obraz_mo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C924EA-8E18-488A-96CF-1793E948C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/>
          </a:bodyPr>
          <a:lstStyle>
            <a:lvl1pPr>
              <a:defRPr sz="3600"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7953364-0F0A-48A4-A925-C92087273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47775"/>
            <a:ext cx="6743700" cy="4929188"/>
          </a:xfrm>
          <a:ln>
            <a:noFill/>
          </a:ln>
        </p:spPr>
        <p:txBody>
          <a:bodyPr>
            <a:normAutofit/>
          </a:bodyPr>
          <a:lstStyle>
            <a:lvl1pPr marL="2286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400">
                <a:latin typeface="Lato" panose="020F0502020204030203" pitchFamily="34" charset="-18"/>
              </a:defRPr>
            </a:lvl1pPr>
            <a:lvl2pPr marL="6858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000">
                <a:latin typeface="Lato" panose="020F0502020204030203" pitchFamily="34" charset="-18"/>
              </a:defRPr>
            </a:lvl2pPr>
            <a:lvl3pPr marL="11430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800">
                <a:latin typeface="Lato" panose="020F0502020204030203" pitchFamily="34" charset="-18"/>
              </a:defRPr>
            </a:lvl3pPr>
            <a:lvl4pPr marL="16002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4pPr>
            <a:lvl5pPr marL="20574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Symbol zastępczy obrazu 9">
            <a:extLst>
              <a:ext uri="{FF2B5EF4-FFF2-40B4-BE49-F238E27FC236}">
                <a16:creationId xmlns:a16="http://schemas.microsoft.com/office/drawing/2014/main" xmlns="" id="{92FCBD2E-6267-4FA2-B4ED-7AAD93F502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19975" y="1247775"/>
            <a:ext cx="4067175" cy="4929188"/>
          </a:xfrm>
          <a:prstGeom prst="snip2Diag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endParaRPr lang="pl-PL"/>
          </a:p>
        </p:txBody>
      </p:sp>
      <p:grpSp>
        <p:nvGrpSpPr>
          <p:cNvPr id="19" name="Grupa 18">
            <a:extLst>
              <a:ext uri="{FF2B5EF4-FFF2-40B4-BE49-F238E27FC236}">
                <a16:creationId xmlns:a16="http://schemas.microsoft.com/office/drawing/2014/main" xmlns="" id="{2D70ACEB-A1CA-48D2-A855-9AD676F42935}"/>
              </a:ext>
            </a:extLst>
          </p:cNvPr>
          <p:cNvGrpSpPr/>
          <p:nvPr userDrawn="1"/>
        </p:nvGrpSpPr>
        <p:grpSpPr>
          <a:xfrm>
            <a:off x="8313920" y="1278775"/>
            <a:ext cx="2487430" cy="4896764"/>
            <a:chOff x="8313920" y="1278775"/>
            <a:chExt cx="2487430" cy="4896764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xmlns="" id="{34A4EA79-6909-4835-AD21-FECEDA83B205}"/>
                </a:ext>
              </a:extLst>
            </p:cNvPr>
            <p:cNvSpPr/>
            <p:nvPr userDrawn="1"/>
          </p:nvSpPr>
          <p:spPr>
            <a:xfrm>
              <a:off x="8334375" y="1278775"/>
              <a:ext cx="2466975" cy="3238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xmlns="" id="{92C81C96-0FEE-46E1-8DFE-D00C30B46C06}"/>
                </a:ext>
              </a:extLst>
            </p:cNvPr>
            <p:cNvSpPr/>
            <p:nvPr userDrawn="1"/>
          </p:nvSpPr>
          <p:spPr>
            <a:xfrm>
              <a:off x="9524742" y="1934804"/>
              <a:ext cx="1276608" cy="3238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xmlns="" id="{B16401CD-34C1-4074-9395-BF5D4C4755C6}"/>
                </a:ext>
              </a:extLst>
            </p:cNvPr>
            <p:cNvSpPr/>
            <p:nvPr userDrawn="1"/>
          </p:nvSpPr>
          <p:spPr>
            <a:xfrm>
              <a:off x="8334375" y="2590833"/>
              <a:ext cx="2466975" cy="3238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xmlns="" id="{F3478854-1EA6-4C08-AF32-466F03D4E2AF}"/>
                </a:ext>
              </a:extLst>
            </p:cNvPr>
            <p:cNvSpPr/>
            <p:nvPr userDrawn="1"/>
          </p:nvSpPr>
          <p:spPr>
            <a:xfrm>
              <a:off x="9524742" y="3246862"/>
              <a:ext cx="1276608" cy="3238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xmlns="" id="{467582DD-9845-43A9-8F31-C64D9FF38912}"/>
                </a:ext>
              </a:extLst>
            </p:cNvPr>
            <p:cNvSpPr/>
            <p:nvPr userDrawn="1"/>
          </p:nvSpPr>
          <p:spPr>
            <a:xfrm>
              <a:off x="8334375" y="3864764"/>
              <a:ext cx="2466975" cy="3238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xmlns="" id="{197633D7-4FBF-43B8-BC96-0962DEAA6BF0}"/>
                </a:ext>
              </a:extLst>
            </p:cNvPr>
            <p:cNvSpPr/>
            <p:nvPr userDrawn="1"/>
          </p:nvSpPr>
          <p:spPr>
            <a:xfrm>
              <a:off x="9524742" y="4520793"/>
              <a:ext cx="1276608" cy="3238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xmlns="" id="{4B6AE1C7-EF71-41E2-B6A2-72B30B7DA3CB}"/>
                </a:ext>
              </a:extLst>
            </p:cNvPr>
            <p:cNvSpPr/>
            <p:nvPr userDrawn="1"/>
          </p:nvSpPr>
          <p:spPr>
            <a:xfrm>
              <a:off x="8313920" y="5195660"/>
              <a:ext cx="2466975" cy="3238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xmlns="" id="{A49365C7-8FD3-42D4-A790-8247F34605AE}"/>
                </a:ext>
              </a:extLst>
            </p:cNvPr>
            <p:cNvSpPr/>
            <p:nvPr userDrawn="1"/>
          </p:nvSpPr>
          <p:spPr>
            <a:xfrm>
              <a:off x="9504287" y="5851689"/>
              <a:ext cx="1276608" cy="3238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1" name="Grupa 30">
            <a:extLst>
              <a:ext uri="{FF2B5EF4-FFF2-40B4-BE49-F238E27FC236}">
                <a16:creationId xmlns:a16="http://schemas.microsoft.com/office/drawing/2014/main" xmlns="" id="{59DF2B63-E5B7-4F06-9E6D-3D8F4DA5D804}"/>
              </a:ext>
            </a:extLst>
          </p:cNvPr>
          <p:cNvGrpSpPr/>
          <p:nvPr userDrawn="1"/>
        </p:nvGrpSpPr>
        <p:grpSpPr>
          <a:xfrm>
            <a:off x="10562476" y="365126"/>
            <a:ext cx="1134224" cy="606808"/>
            <a:chOff x="10504718" y="377633"/>
            <a:chExt cx="1134224" cy="606808"/>
          </a:xfrm>
        </p:grpSpPr>
        <p:grpSp>
          <p:nvGrpSpPr>
            <p:cNvPr id="32" name="Grupa 31">
              <a:extLst>
                <a:ext uri="{FF2B5EF4-FFF2-40B4-BE49-F238E27FC236}">
                  <a16:creationId xmlns:a16="http://schemas.microsoft.com/office/drawing/2014/main" xmlns="" id="{CA0AE6DC-186A-4E2B-93B0-A3A5081601B8}"/>
                </a:ext>
              </a:extLst>
            </p:cNvPr>
            <p:cNvGrpSpPr/>
            <p:nvPr userDrawn="1"/>
          </p:nvGrpSpPr>
          <p:grpSpPr>
            <a:xfrm rot="5400000">
              <a:off x="10466034" y="416317"/>
              <a:ext cx="606808" cy="529440"/>
              <a:chOff x="587695" y="1250140"/>
              <a:chExt cx="2484278" cy="2167533"/>
            </a:xfrm>
          </p:grpSpPr>
          <p:sp>
            <p:nvSpPr>
              <p:cNvPr id="38" name="Prostokąt 37">
                <a:extLst>
                  <a:ext uri="{FF2B5EF4-FFF2-40B4-BE49-F238E27FC236}">
                    <a16:creationId xmlns:a16="http://schemas.microsoft.com/office/drawing/2014/main" xmlns="" id="{46C5C6F6-13E4-4DD4-A742-35323D13F848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9" name="Prostokąt 38">
                <a:extLst>
                  <a:ext uri="{FF2B5EF4-FFF2-40B4-BE49-F238E27FC236}">
                    <a16:creationId xmlns:a16="http://schemas.microsoft.com/office/drawing/2014/main" xmlns="" id="{78A87A69-9FD6-4222-AA17-BAF9F41E3D7C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0" name="Prostokąt 39">
                <a:extLst>
                  <a:ext uri="{FF2B5EF4-FFF2-40B4-BE49-F238E27FC236}">
                    <a16:creationId xmlns:a16="http://schemas.microsoft.com/office/drawing/2014/main" xmlns="" id="{D6CFA21C-1EB1-46C4-8242-06FC722306CC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1" name="Prostokąt 40">
                <a:extLst>
                  <a:ext uri="{FF2B5EF4-FFF2-40B4-BE49-F238E27FC236}">
                    <a16:creationId xmlns:a16="http://schemas.microsoft.com/office/drawing/2014/main" xmlns="" id="{0B5C6438-9B4D-44DC-B17E-4709F22893A2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33" name="Grupa 32">
              <a:extLst>
                <a:ext uri="{FF2B5EF4-FFF2-40B4-BE49-F238E27FC236}">
                  <a16:creationId xmlns:a16="http://schemas.microsoft.com/office/drawing/2014/main" xmlns="" id="{4C9FED39-DC3E-44D5-984E-47F8F45960E6}"/>
                </a:ext>
              </a:extLst>
            </p:cNvPr>
            <p:cNvGrpSpPr/>
            <p:nvPr userDrawn="1"/>
          </p:nvGrpSpPr>
          <p:grpSpPr>
            <a:xfrm rot="5400000">
              <a:off x="11070818" y="416317"/>
              <a:ext cx="606808" cy="529440"/>
              <a:chOff x="587695" y="1250140"/>
              <a:chExt cx="2484278" cy="2167533"/>
            </a:xfrm>
          </p:grpSpPr>
          <p:sp>
            <p:nvSpPr>
              <p:cNvPr id="34" name="Prostokąt 33">
                <a:extLst>
                  <a:ext uri="{FF2B5EF4-FFF2-40B4-BE49-F238E27FC236}">
                    <a16:creationId xmlns:a16="http://schemas.microsoft.com/office/drawing/2014/main" xmlns="" id="{EEC06221-9C73-4729-835C-30F327B8DAE6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5" name="Prostokąt 34">
                <a:extLst>
                  <a:ext uri="{FF2B5EF4-FFF2-40B4-BE49-F238E27FC236}">
                    <a16:creationId xmlns:a16="http://schemas.microsoft.com/office/drawing/2014/main" xmlns="" id="{1E96FE50-081D-43BD-891F-1E68FE3A5008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6" name="Prostokąt 35">
                <a:extLst>
                  <a:ext uri="{FF2B5EF4-FFF2-40B4-BE49-F238E27FC236}">
                    <a16:creationId xmlns:a16="http://schemas.microsoft.com/office/drawing/2014/main" xmlns="" id="{C5372B1B-0884-42EB-9F60-48B8F3212961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7" name="Prostokąt 36">
                <a:extLst>
                  <a:ext uri="{FF2B5EF4-FFF2-40B4-BE49-F238E27FC236}">
                    <a16:creationId xmlns:a16="http://schemas.microsoft.com/office/drawing/2014/main" xmlns="" id="{F4082ED4-9E91-4810-8981-A2737EC5AEB3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pic>
        <p:nvPicPr>
          <p:cNvPr id="42" name="Obraz 41">
            <a:extLst>
              <a:ext uri="{FF2B5EF4-FFF2-40B4-BE49-F238E27FC236}">
                <a16:creationId xmlns:a16="http://schemas.microsoft.com/office/drawing/2014/main" xmlns="" id="{9E73887A-4CCC-4A7F-894C-80DFB064E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0" y="6251190"/>
            <a:ext cx="12191999" cy="606810"/>
          </a:xfrm>
          <a:prstGeom prst="rect">
            <a:avLst/>
          </a:prstGeom>
        </p:spPr>
      </p:pic>
      <p:sp>
        <p:nvSpPr>
          <p:cNvPr id="26" name="Symbol zastępczy numeru slajdu 5">
            <a:extLst>
              <a:ext uri="{FF2B5EF4-FFF2-40B4-BE49-F238E27FC236}">
                <a16:creationId xmlns:a16="http://schemas.microsoft.com/office/drawing/2014/main" xmlns="" id="{783573A0-613C-4BC6-809F-BF0B1187A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728" y="6372032"/>
            <a:ext cx="2743200" cy="365125"/>
          </a:xfrm>
        </p:spPr>
        <p:txBody>
          <a:bodyPr/>
          <a:lstStyle/>
          <a:p>
            <a:fld id="{85A75ECF-F533-4408-AED3-E1F588A2CA4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30228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, zawartość i obraz_mo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C924EA-8E18-488A-96CF-1793E948C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/>
          </a:bodyPr>
          <a:lstStyle>
            <a:lvl1pPr>
              <a:defRPr sz="3600"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7953364-0F0A-48A4-A925-C92087273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47775"/>
            <a:ext cx="6743700" cy="4929188"/>
          </a:xfrm>
          <a:ln>
            <a:noFill/>
          </a:ln>
        </p:spPr>
        <p:txBody>
          <a:bodyPr>
            <a:normAutofit/>
          </a:bodyPr>
          <a:lstStyle>
            <a:lvl1pPr marL="2286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400">
                <a:latin typeface="Lato" panose="020F0502020204030203" pitchFamily="34" charset="-18"/>
              </a:defRPr>
            </a:lvl1pPr>
            <a:lvl2pPr marL="6858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000">
                <a:latin typeface="Lato" panose="020F0502020204030203" pitchFamily="34" charset="-18"/>
              </a:defRPr>
            </a:lvl2pPr>
            <a:lvl3pPr marL="11430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800">
                <a:latin typeface="Lato" panose="020F0502020204030203" pitchFamily="34" charset="-18"/>
              </a:defRPr>
            </a:lvl3pPr>
            <a:lvl4pPr marL="16002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4pPr>
            <a:lvl5pPr marL="20574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2" name="Symbol zastępczy obrazu 21">
            <a:extLst>
              <a:ext uri="{FF2B5EF4-FFF2-40B4-BE49-F238E27FC236}">
                <a16:creationId xmlns:a16="http://schemas.microsoft.com/office/drawing/2014/main" xmlns="" id="{BA9D881D-E8A7-486C-B896-160D511596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19975" y="1247777"/>
            <a:ext cx="4067175" cy="4929187"/>
          </a:xfrm>
          <a:custGeom>
            <a:avLst/>
            <a:gdLst>
              <a:gd name="connsiteX0" fmla="*/ 2084312 w 4067175"/>
              <a:gd name="connsiteY0" fmla="*/ 4585059 h 4929187"/>
              <a:gd name="connsiteX1" fmla="*/ 2084312 w 4067175"/>
              <a:gd name="connsiteY1" fmla="*/ 4908909 h 4929187"/>
              <a:gd name="connsiteX2" fmla="*/ 3360920 w 4067175"/>
              <a:gd name="connsiteY2" fmla="*/ 4908909 h 4929187"/>
              <a:gd name="connsiteX3" fmla="*/ 3360920 w 4067175"/>
              <a:gd name="connsiteY3" fmla="*/ 4585059 h 4929187"/>
              <a:gd name="connsiteX4" fmla="*/ 893945 w 4067175"/>
              <a:gd name="connsiteY4" fmla="*/ 3929030 h 4929187"/>
              <a:gd name="connsiteX5" fmla="*/ 893945 w 4067175"/>
              <a:gd name="connsiteY5" fmla="*/ 4252880 h 4929187"/>
              <a:gd name="connsiteX6" fmla="*/ 3360920 w 4067175"/>
              <a:gd name="connsiteY6" fmla="*/ 4252880 h 4929187"/>
              <a:gd name="connsiteX7" fmla="*/ 3360920 w 4067175"/>
              <a:gd name="connsiteY7" fmla="*/ 3929030 h 4929187"/>
              <a:gd name="connsiteX8" fmla="*/ 2104767 w 4067175"/>
              <a:gd name="connsiteY8" fmla="*/ 3254163 h 4929187"/>
              <a:gd name="connsiteX9" fmla="*/ 2104767 w 4067175"/>
              <a:gd name="connsiteY9" fmla="*/ 3578013 h 4929187"/>
              <a:gd name="connsiteX10" fmla="*/ 3381375 w 4067175"/>
              <a:gd name="connsiteY10" fmla="*/ 3578013 h 4929187"/>
              <a:gd name="connsiteX11" fmla="*/ 3381375 w 4067175"/>
              <a:gd name="connsiteY11" fmla="*/ 3254163 h 4929187"/>
              <a:gd name="connsiteX12" fmla="*/ 914400 w 4067175"/>
              <a:gd name="connsiteY12" fmla="*/ 2598134 h 4929187"/>
              <a:gd name="connsiteX13" fmla="*/ 914400 w 4067175"/>
              <a:gd name="connsiteY13" fmla="*/ 2921984 h 4929187"/>
              <a:gd name="connsiteX14" fmla="*/ 3381375 w 4067175"/>
              <a:gd name="connsiteY14" fmla="*/ 2921984 h 4929187"/>
              <a:gd name="connsiteX15" fmla="*/ 3381375 w 4067175"/>
              <a:gd name="connsiteY15" fmla="*/ 2598134 h 4929187"/>
              <a:gd name="connsiteX16" fmla="*/ 2104767 w 4067175"/>
              <a:gd name="connsiteY16" fmla="*/ 1980232 h 4929187"/>
              <a:gd name="connsiteX17" fmla="*/ 2104767 w 4067175"/>
              <a:gd name="connsiteY17" fmla="*/ 2304082 h 4929187"/>
              <a:gd name="connsiteX18" fmla="*/ 3381375 w 4067175"/>
              <a:gd name="connsiteY18" fmla="*/ 2304082 h 4929187"/>
              <a:gd name="connsiteX19" fmla="*/ 3381375 w 4067175"/>
              <a:gd name="connsiteY19" fmla="*/ 1980232 h 4929187"/>
              <a:gd name="connsiteX20" fmla="*/ 914400 w 4067175"/>
              <a:gd name="connsiteY20" fmla="*/ 1324203 h 4929187"/>
              <a:gd name="connsiteX21" fmla="*/ 914400 w 4067175"/>
              <a:gd name="connsiteY21" fmla="*/ 1648053 h 4929187"/>
              <a:gd name="connsiteX22" fmla="*/ 3381375 w 4067175"/>
              <a:gd name="connsiteY22" fmla="*/ 1648053 h 4929187"/>
              <a:gd name="connsiteX23" fmla="*/ 3381375 w 4067175"/>
              <a:gd name="connsiteY23" fmla="*/ 1324203 h 4929187"/>
              <a:gd name="connsiteX24" fmla="*/ 2104767 w 4067175"/>
              <a:gd name="connsiteY24" fmla="*/ 668174 h 4929187"/>
              <a:gd name="connsiteX25" fmla="*/ 2104767 w 4067175"/>
              <a:gd name="connsiteY25" fmla="*/ 992024 h 4929187"/>
              <a:gd name="connsiteX26" fmla="*/ 3381375 w 4067175"/>
              <a:gd name="connsiteY26" fmla="*/ 992024 h 4929187"/>
              <a:gd name="connsiteX27" fmla="*/ 3381375 w 4067175"/>
              <a:gd name="connsiteY27" fmla="*/ 668174 h 4929187"/>
              <a:gd name="connsiteX28" fmla="*/ 914400 w 4067175"/>
              <a:gd name="connsiteY28" fmla="*/ 12145 h 4929187"/>
              <a:gd name="connsiteX29" fmla="*/ 914400 w 4067175"/>
              <a:gd name="connsiteY29" fmla="*/ 335996 h 4929187"/>
              <a:gd name="connsiteX30" fmla="*/ 3381375 w 4067175"/>
              <a:gd name="connsiteY30" fmla="*/ 335996 h 4929187"/>
              <a:gd name="connsiteX31" fmla="*/ 3381375 w 4067175"/>
              <a:gd name="connsiteY31" fmla="*/ 12145 h 4929187"/>
              <a:gd name="connsiteX32" fmla="*/ 0 w 4067175"/>
              <a:gd name="connsiteY32" fmla="*/ 0 h 4929187"/>
              <a:gd name="connsiteX33" fmla="*/ 3389299 w 4067175"/>
              <a:gd name="connsiteY33" fmla="*/ 0 h 4929187"/>
              <a:gd name="connsiteX34" fmla="*/ 4067175 w 4067175"/>
              <a:gd name="connsiteY34" fmla="*/ 677875 h 4929187"/>
              <a:gd name="connsiteX35" fmla="*/ 4067175 w 4067175"/>
              <a:gd name="connsiteY35" fmla="*/ 4929187 h 4929187"/>
              <a:gd name="connsiteX36" fmla="*/ 677876 w 4067175"/>
              <a:gd name="connsiteY36" fmla="*/ 4929187 h 4929187"/>
              <a:gd name="connsiteX37" fmla="*/ 0 w 4067175"/>
              <a:gd name="connsiteY37" fmla="*/ 4251311 h 4929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067175" h="4929187">
                <a:moveTo>
                  <a:pt x="2084312" y="4585059"/>
                </a:moveTo>
                <a:lnTo>
                  <a:pt x="2084312" y="4908909"/>
                </a:lnTo>
                <a:lnTo>
                  <a:pt x="3360920" y="4908909"/>
                </a:lnTo>
                <a:lnTo>
                  <a:pt x="3360920" y="4585059"/>
                </a:lnTo>
                <a:close/>
                <a:moveTo>
                  <a:pt x="893945" y="3929030"/>
                </a:moveTo>
                <a:lnTo>
                  <a:pt x="893945" y="4252880"/>
                </a:lnTo>
                <a:lnTo>
                  <a:pt x="3360920" y="4252880"/>
                </a:lnTo>
                <a:lnTo>
                  <a:pt x="3360920" y="3929030"/>
                </a:lnTo>
                <a:close/>
                <a:moveTo>
                  <a:pt x="2104767" y="3254163"/>
                </a:moveTo>
                <a:lnTo>
                  <a:pt x="2104767" y="3578013"/>
                </a:lnTo>
                <a:lnTo>
                  <a:pt x="3381375" y="3578013"/>
                </a:lnTo>
                <a:lnTo>
                  <a:pt x="3381375" y="3254163"/>
                </a:lnTo>
                <a:close/>
                <a:moveTo>
                  <a:pt x="914400" y="2598134"/>
                </a:moveTo>
                <a:lnTo>
                  <a:pt x="914400" y="2921984"/>
                </a:lnTo>
                <a:lnTo>
                  <a:pt x="3381375" y="2921984"/>
                </a:lnTo>
                <a:lnTo>
                  <a:pt x="3381375" y="2598134"/>
                </a:lnTo>
                <a:close/>
                <a:moveTo>
                  <a:pt x="2104767" y="1980232"/>
                </a:moveTo>
                <a:lnTo>
                  <a:pt x="2104767" y="2304082"/>
                </a:lnTo>
                <a:lnTo>
                  <a:pt x="3381375" y="2304082"/>
                </a:lnTo>
                <a:lnTo>
                  <a:pt x="3381375" y="1980232"/>
                </a:lnTo>
                <a:close/>
                <a:moveTo>
                  <a:pt x="914400" y="1324203"/>
                </a:moveTo>
                <a:lnTo>
                  <a:pt x="914400" y="1648053"/>
                </a:lnTo>
                <a:lnTo>
                  <a:pt x="3381375" y="1648053"/>
                </a:lnTo>
                <a:lnTo>
                  <a:pt x="3381375" y="1324203"/>
                </a:lnTo>
                <a:close/>
                <a:moveTo>
                  <a:pt x="2104767" y="668174"/>
                </a:moveTo>
                <a:lnTo>
                  <a:pt x="2104767" y="992024"/>
                </a:lnTo>
                <a:lnTo>
                  <a:pt x="3381375" y="992024"/>
                </a:lnTo>
                <a:lnTo>
                  <a:pt x="3381375" y="668174"/>
                </a:lnTo>
                <a:close/>
                <a:moveTo>
                  <a:pt x="914400" y="12145"/>
                </a:moveTo>
                <a:lnTo>
                  <a:pt x="914400" y="335996"/>
                </a:lnTo>
                <a:lnTo>
                  <a:pt x="3381375" y="335996"/>
                </a:lnTo>
                <a:lnTo>
                  <a:pt x="3381375" y="12145"/>
                </a:lnTo>
                <a:close/>
                <a:moveTo>
                  <a:pt x="0" y="0"/>
                </a:moveTo>
                <a:lnTo>
                  <a:pt x="3389299" y="0"/>
                </a:lnTo>
                <a:lnTo>
                  <a:pt x="4067175" y="677875"/>
                </a:lnTo>
                <a:lnTo>
                  <a:pt x="4067175" y="4929187"/>
                </a:lnTo>
                <a:lnTo>
                  <a:pt x="677876" y="4929187"/>
                </a:lnTo>
                <a:lnTo>
                  <a:pt x="0" y="4251311"/>
                </a:ln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noAutofit/>
          </a:bodyPr>
          <a:lstStyle/>
          <a:p>
            <a:endParaRPr lang="pl-PL"/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xmlns="" id="{67A07C6F-DB8F-4F20-B2FC-48A7CECAB49E}"/>
              </a:ext>
            </a:extLst>
          </p:cNvPr>
          <p:cNvGrpSpPr/>
          <p:nvPr userDrawn="1"/>
        </p:nvGrpSpPr>
        <p:grpSpPr>
          <a:xfrm>
            <a:off x="10562476" y="365126"/>
            <a:ext cx="1134224" cy="606808"/>
            <a:chOff x="10504718" y="377633"/>
            <a:chExt cx="1134224" cy="606808"/>
          </a:xfrm>
        </p:grpSpPr>
        <p:grpSp>
          <p:nvGrpSpPr>
            <p:cNvPr id="11" name="Grupa 10">
              <a:extLst>
                <a:ext uri="{FF2B5EF4-FFF2-40B4-BE49-F238E27FC236}">
                  <a16:creationId xmlns:a16="http://schemas.microsoft.com/office/drawing/2014/main" xmlns="" id="{723B5D82-49B0-4F95-B99A-EC996AB23BD4}"/>
                </a:ext>
              </a:extLst>
            </p:cNvPr>
            <p:cNvGrpSpPr/>
            <p:nvPr userDrawn="1"/>
          </p:nvGrpSpPr>
          <p:grpSpPr>
            <a:xfrm rot="5400000">
              <a:off x="10466034" y="416317"/>
              <a:ext cx="606808" cy="529440"/>
              <a:chOff x="587695" y="1250140"/>
              <a:chExt cx="2484278" cy="2167533"/>
            </a:xfrm>
          </p:grpSpPr>
          <p:sp>
            <p:nvSpPr>
              <p:cNvPr id="17" name="Prostokąt 16">
                <a:extLst>
                  <a:ext uri="{FF2B5EF4-FFF2-40B4-BE49-F238E27FC236}">
                    <a16:creationId xmlns:a16="http://schemas.microsoft.com/office/drawing/2014/main" xmlns="" id="{1B8936DE-8574-4504-9366-4926747101F0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" name="Prostokąt 17">
                <a:extLst>
                  <a:ext uri="{FF2B5EF4-FFF2-40B4-BE49-F238E27FC236}">
                    <a16:creationId xmlns:a16="http://schemas.microsoft.com/office/drawing/2014/main" xmlns="" id="{618AC051-DD0E-419B-AB06-4A6C1FCD2308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xmlns="" id="{EA2C29C1-748A-4ACC-B6A7-1C829DD6C5FD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xmlns="" id="{1A894394-7B25-401D-B321-5BEFFDB860C6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xmlns="" id="{F39CCF21-384F-4A23-889F-173FA5735D3C}"/>
                </a:ext>
              </a:extLst>
            </p:cNvPr>
            <p:cNvGrpSpPr/>
            <p:nvPr userDrawn="1"/>
          </p:nvGrpSpPr>
          <p:grpSpPr>
            <a:xfrm rot="5400000">
              <a:off x="11070818" y="416317"/>
              <a:ext cx="606808" cy="529440"/>
              <a:chOff x="587695" y="1250140"/>
              <a:chExt cx="2484278" cy="2167533"/>
            </a:xfrm>
          </p:grpSpPr>
          <p:sp>
            <p:nvSpPr>
              <p:cNvPr id="13" name="Prostokąt 12">
                <a:extLst>
                  <a:ext uri="{FF2B5EF4-FFF2-40B4-BE49-F238E27FC236}">
                    <a16:creationId xmlns:a16="http://schemas.microsoft.com/office/drawing/2014/main" xmlns="" id="{EA5EEA54-DF1D-4EE9-B305-C4E1BFAB2817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4" name="Prostokąt 13">
                <a:extLst>
                  <a:ext uri="{FF2B5EF4-FFF2-40B4-BE49-F238E27FC236}">
                    <a16:creationId xmlns:a16="http://schemas.microsoft.com/office/drawing/2014/main" xmlns="" id="{D03C6D3E-C933-4D6F-A009-6D64CFF9A380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5" name="Prostokąt 14">
                <a:extLst>
                  <a:ext uri="{FF2B5EF4-FFF2-40B4-BE49-F238E27FC236}">
                    <a16:creationId xmlns:a16="http://schemas.microsoft.com/office/drawing/2014/main" xmlns="" id="{4002620C-8C09-4ADA-B1F8-F0851FC2586F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xmlns="" id="{8EB91F18-8B48-4CC1-96BA-A59B5AB93AD0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pic>
        <p:nvPicPr>
          <p:cNvPr id="21" name="Obraz 20">
            <a:extLst>
              <a:ext uri="{FF2B5EF4-FFF2-40B4-BE49-F238E27FC236}">
                <a16:creationId xmlns:a16="http://schemas.microsoft.com/office/drawing/2014/main" xmlns="" id="{EF168E35-9752-4C06-B1BF-AB005D82C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0" y="6251190"/>
            <a:ext cx="12191999" cy="606810"/>
          </a:xfrm>
          <a:prstGeom prst="rect">
            <a:avLst/>
          </a:prstGeom>
        </p:spPr>
      </p:pic>
      <p:sp>
        <p:nvSpPr>
          <p:cNvPr id="23" name="Symbol zastępczy numeru slajdu 5">
            <a:extLst>
              <a:ext uri="{FF2B5EF4-FFF2-40B4-BE49-F238E27FC236}">
                <a16:creationId xmlns:a16="http://schemas.microsoft.com/office/drawing/2014/main" xmlns="" id="{F99D4648-A9C7-4B64-A9B7-9D91A5DA3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728" y="6372032"/>
            <a:ext cx="2743200" cy="365125"/>
          </a:xfrm>
        </p:spPr>
        <p:txBody>
          <a:bodyPr/>
          <a:lstStyle/>
          <a:p>
            <a:fld id="{85A75ECF-F533-4408-AED3-E1F588A2CA4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3411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tuł, zawartość i obraz_mo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C924EA-8E18-488A-96CF-1793E948C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/>
          </a:bodyPr>
          <a:lstStyle>
            <a:lvl1pPr>
              <a:defRPr sz="3600"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7953364-0F0A-48A4-A925-C92087273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47775"/>
            <a:ext cx="6743700" cy="4929188"/>
          </a:xfrm>
          <a:ln>
            <a:noFill/>
          </a:ln>
        </p:spPr>
        <p:txBody>
          <a:bodyPr>
            <a:normAutofit/>
          </a:bodyPr>
          <a:lstStyle>
            <a:lvl1pPr marL="2286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400">
                <a:latin typeface="Lato" panose="020F0502020204030203" pitchFamily="34" charset="-18"/>
              </a:defRPr>
            </a:lvl1pPr>
            <a:lvl2pPr marL="6858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000">
                <a:latin typeface="Lato" panose="020F0502020204030203" pitchFamily="34" charset="-18"/>
              </a:defRPr>
            </a:lvl2pPr>
            <a:lvl3pPr marL="11430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800">
                <a:latin typeface="Lato" panose="020F0502020204030203" pitchFamily="34" charset="-18"/>
              </a:defRPr>
            </a:lvl3pPr>
            <a:lvl4pPr marL="16002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4pPr>
            <a:lvl5pPr marL="20574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Symbol zastępczy obrazu 9">
            <a:extLst>
              <a:ext uri="{FF2B5EF4-FFF2-40B4-BE49-F238E27FC236}">
                <a16:creationId xmlns:a16="http://schemas.microsoft.com/office/drawing/2014/main" xmlns="" id="{D08FA7F7-37A4-44DD-89C6-E8C2B8751E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19975" y="1247775"/>
            <a:ext cx="4067175" cy="4929188"/>
          </a:xfrm>
          <a:prstGeom prst="snip2Diag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xmlns="" id="{2919D836-2679-4764-A914-1CF10D8518F4}"/>
              </a:ext>
            </a:extLst>
          </p:cNvPr>
          <p:cNvSpPr>
            <a:spLocks noChangeAspect="1"/>
          </p:cNvSpPr>
          <p:nvPr userDrawn="1"/>
        </p:nvSpPr>
        <p:spPr>
          <a:xfrm>
            <a:off x="7419974" y="4239774"/>
            <a:ext cx="4070510" cy="53435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xmlns="" id="{202BDED6-B7E9-4080-BE8D-383A07744C4E}"/>
              </a:ext>
            </a:extLst>
          </p:cNvPr>
          <p:cNvSpPr>
            <a:spLocks noChangeAspect="1"/>
          </p:cNvSpPr>
          <p:nvPr userDrawn="1"/>
        </p:nvSpPr>
        <p:spPr>
          <a:xfrm>
            <a:off x="7418575" y="2083873"/>
            <a:ext cx="4071600" cy="5344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xmlns="" id="{F97FEFAA-ED76-48F3-B49B-6E4767467420}"/>
              </a:ext>
            </a:extLst>
          </p:cNvPr>
          <p:cNvSpPr>
            <a:spLocks noChangeAspect="1"/>
          </p:cNvSpPr>
          <p:nvPr userDrawn="1"/>
        </p:nvSpPr>
        <p:spPr>
          <a:xfrm>
            <a:off x="9389421" y="3159065"/>
            <a:ext cx="2100283" cy="532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xmlns="" id="{6A8086CD-A22A-44B7-95A9-8412D79DE5A7}"/>
              </a:ext>
            </a:extLst>
          </p:cNvPr>
          <p:cNvGrpSpPr/>
          <p:nvPr userDrawn="1"/>
        </p:nvGrpSpPr>
        <p:grpSpPr>
          <a:xfrm>
            <a:off x="10562476" y="365126"/>
            <a:ext cx="1134224" cy="606808"/>
            <a:chOff x="10504718" y="377633"/>
            <a:chExt cx="1134224" cy="606808"/>
          </a:xfrm>
        </p:grpSpPr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xmlns="" id="{2C4B6B22-EAA7-4851-B2F1-8F7B28D8B1A4}"/>
                </a:ext>
              </a:extLst>
            </p:cNvPr>
            <p:cNvGrpSpPr/>
            <p:nvPr userDrawn="1"/>
          </p:nvGrpSpPr>
          <p:grpSpPr>
            <a:xfrm rot="5400000">
              <a:off x="10466034" y="416317"/>
              <a:ext cx="606808" cy="529440"/>
              <a:chOff x="587695" y="1250140"/>
              <a:chExt cx="2484278" cy="2167533"/>
            </a:xfrm>
          </p:grpSpPr>
          <p:sp>
            <p:nvSpPr>
              <p:cNvPr id="22" name="Prostokąt 21">
                <a:extLst>
                  <a:ext uri="{FF2B5EF4-FFF2-40B4-BE49-F238E27FC236}">
                    <a16:creationId xmlns:a16="http://schemas.microsoft.com/office/drawing/2014/main" xmlns="" id="{E179AA2C-A926-48C8-97D5-C5EEC1361B32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3" name="Prostokąt 22">
                <a:extLst>
                  <a:ext uri="{FF2B5EF4-FFF2-40B4-BE49-F238E27FC236}">
                    <a16:creationId xmlns:a16="http://schemas.microsoft.com/office/drawing/2014/main" xmlns="" id="{0202541D-0166-43EB-8F07-DC01C0C47796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4" name="Prostokąt 23">
                <a:extLst>
                  <a:ext uri="{FF2B5EF4-FFF2-40B4-BE49-F238E27FC236}">
                    <a16:creationId xmlns:a16="http://schemas.microsoft.com/office/drawing/2014/main" xmlns="" id="{7D3534A3-7E8C-4B3C-8EC6-F3CD6C253122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5" name="Prostokąt 24">
                <a:extLst>
                  <a:ext uri="{FF2B5EF4-FFF2-40B4-BE49-F238E27FC236}">
                    <a16:creationId xmlns:a16="http://schemas.microsoft.com/office/drawing/2014/main" xmlns="" id="{F1EAC1E4-3856-4FE0-BA39-7CA0F4CE81B8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6" name="Grupa 15">
              <a:extLst>
                <a:ext uri="{FF2B5EF4-FFF2-40B4-BE49-F238E27FC236}">
                  <a16:creationId xmlns:a16="http://schemas.microsoft.com/office/drawing/2014/main" xmlns="" id="{C725603A-CAF6-4A8F-AA47-258C84B356D9}"/>
                </a:ext>
              </a:extLst>
            </p:cNvPr>
            <p:cNvGrpSpPr/>
            <p:nvPr userDrawn="1"/>
          </p:nvGrpSpPr>
          <p:grpSpPr>
            <a:xfrm rot="5400000">
              <a:off x="11070818" y="416317"/>
              <a:ext cx="606808" cy="529440"/>
              <a:chOff x="587695" y="1250140"/>
              <a:chExt cx="2484278" cy="2167533"/>
            </a:xfrm>
          </p:grpSpPr>
          <p:sp>
            <p:nvSpPr>
              <p:cNvPr id="18" name="Prostokąt 17">
                <a:extLst>
                  <a:ext uri="{FF2B5EF4-FFF2-40B4-BE49-F238E27FC236}">
                    <a16:creationId xmlns:a16="http://schemas.microsoft.com/office/drawing/2014/main" xmlns="" id="{4EBA14C7-BF8D-4B42-ABCC-90D75B571B23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xmlns="" id="{873966DD-17A6-4FC4-9530-DF25D9F58E0A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xmlns="" id="{270F3B2A-33F9-4795-AAFE-5B4E584D8604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1" name="Prostokąt 20">
                <a:extLst>
                  <a:ext uri="{FF2B5EF4-FFF2-40B4-BE49-F238E27FC236}">
                    <a16:creationId xmlns:a16="http://schemas.microsoft.com/office/drawing/2014/main" xmlns="" id="{B783512C-4DE1-4D8F-BD7C-A89EEACC727D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pic>
        <p:nvPicPr>
          <p:cNvPr id="26" name="Obraz 25">
            <a:extLst>
              <a:ext uri="{FF2B5EF4-FFF2-40B4-BE49-F238E27FC236}">
                <a16:creationId xmlns:a16="http://schemas.microsoft.com/office/drawing/2014/main" xmlns="" id="{F5804F7C-B874-41F8-AE71-718B94C7EC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0" y="6251190"/>
            <a:ext cx="12191999" cy="606810"/>
          </a:xfrm>
          <a:prstGeom prst="rect">
            <a:avLst/>
          </a:prstGeom>
        </p:spPr>
      </p:pic>
      <p:sp>
        <p:nvSpPr>
          <p:cNvPr id="27" name="Symbol zastępczy numeru slajdu 5">
            <a:extLst>
              <a:ext uri="{FF2B5EF4-FFF2-40B4-BE49-F238E27FC236}">
                <a16:creationId xmlns:a16="http://schemas.microsoft.com/office/drawing/2014/main" xmlns="" id="{2BD81D54-0B2E-46D7-9BB4-38E70A9B2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728" y="6372032"/>
            <a:ext cx="2743200" cy="365125"/>
          </a:xfrm>
        </p:spPr>
        <p:txBody>
          <a:bodyPr/>
          <a:lstStyle/>
          <a:p>
            <a:fld id="{85A75ECF-F533-4408-AED3-E1F588A2CA4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02187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ytuł, zawartość i obraz_mo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C924EA-8E18-488A-96CF-1793E948C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/>
          </a:bodyPr>
          <a:lstStyle>
            <a:lvl1pPr>
              <a:defRPr sz="3600"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7953364-0F0A-48A4-A925-C92087273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47775"/>
            <a:ext cx="6743700" cy="4929188"/>
          </a:xfrm>
          <a:ln>
            <a:noFill/>
          </a:ln>
        </p:spPr>
        <p:txBody>
          <a:bodyPr>
            <a:normAutofit/>
          </a:bodyPr>
          <a:lstStyle>
            <a:lvl1pPr marL="2286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400">
                <a:latin typeface="Lato" panose="020F0502020204030203" pitchFamily="34" charset="-18"/>
              </a:defRPr>
            </a:lvl1pPr>
            <a:lvl2pPr marL="6858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000">
                <a:latin typeface="Lato" panose="020F0502020204030203" pitchFamily="34" charset="-18"/>
              </a:defRPr>
            </a:lvl2pPr>
            <a:lvl3pPr marL="11430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800">
                <a:latin typeface="Lato" panose="020F0502020204030203" pitchFamily="34" charset="-18"/>
              </a:defRPr>
            </a:lvl3pPr>
            <a:lvl4pPr marL="16002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4pPr>
            <a:lvl5pPr marL="20574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xmlns="" id="{13F2E66F-7593-4168-9EA0-BB2D9B3138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19975" y="1247775"/>
            <a:ext cx="4067175" cy="4929188"/>
          </a:xfrm>
          <a:custGeom>
            <a:avLst/>
            <a:gdLst>
              <a:gd name="connsiteX0" fmla="*/ 0 w 4067175"/>
              <a:gd name="connsiteY0" fmla="*/ 3526352 h 4929188"/>
              <a:gd name="connsiteX1" fmla="*/ 4067175 w 4067175"/>
              <a:gd name="connsiteY1" fmla="*/ 3526352 h 4929188"/>
              <a:gd name="connsiteX2" fmla="*/ 4067175 w 4067175"/>
              <a:gd name="connsiteY2" fmla="*/ 4929188 h 4929188"/>
              <a:gd name="connsiteX3" fmla="*/ 677876 w 4067175"/>
              <a:gd name="connsiteY3" fmla="*/ 4929188 h 4929188"/>
              <a:gd name="connsiteX4" fmla="*/ 0 w 4067175"/>
              <a:gd name="connsiteY4" fmla="*/ 4251312 h 4929188"/>
              <a:gd name="connsiteX5" fmla="*/ 0 w 4067175"/>
              <a:gd name="connsiteY5" fmla="*/ 1370594 h 4929188"/>
              <a:gd name="connsiteX6" fmla="*/ 4067175 w 4067175"/>
              <a:gd name="connsiteY6" fmla="*/ 1370594 h 4929188"/>
              <a:gd name="connsiteX7" fmla="*/ 4067175 w 4067175"/>
              <a:gd name="connsiteY7" fmla="*/ 1911290 h 4929188"/>
              <a:gd name="connsiteX8" fmla="*/ 1969446 w 4067175"/>
              <a:gd name="connsiteY8" fmla="*/ 1911290 h 4929188"/>
              <a:gd name="connsiteX9" fmla="*/ 1969446 w 4067175"/>
              <a:gd name="connsiteY9" fmla="*/ 2444090 h 4929188"/>
              <a:gd name="connsiteX10" fmla="*/ 4067175 w 4067175"/>
              <a:gd name="connsiteY10" fmla="*/ 2444090 h 4929188"/>
              <a:gd name="connsiteX11" fmla="*/ 4067175 w 4067175"/>
              <a:gd name="connsiteY11" fmla="*/ 2991999 h 4929188"/>
              <a:gd name="connsiteX12" fmla="*/ 0 w 4067175"/>
              <a:gd name="connsiteY12" fmla="*/ 2991999 h 4929188"/>
              <a:gd name="connsiteX13" fmla="*/ 0 w 4067175"/>
              <a:gd name="connsiteY13" fmla="*/ 0 h 4929188"/>
              <a:gd name="connsiteX14" fmla="*/ 3389299 w 4067175"/>
              <a:gd name="connsiteY14" fmla="*/ 0 h 4929188"/>
              <a:gd name="connsiteX15" fmla="*/ 4067175 w 4067175"/>
              <a:gd name="connsiteY15" fmla="*/ 677876 h 4929188"/>
              <a:gd name="connsiteX16" fmla="*/ 4067175 w 4067175"/>
              <a:gd name="connsiteY16" fmla="*/ 836098 h 4929188"/>
              <a:gd name="connsiteX17" fmla="*/ 0 w 4067175"/>
              <a:gd name="connsiteY17" fmla="*/ 836098 h 492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67175" h="4929188">
                <a:moveTo>
                  <a:pt x="0" y="3526352"/>
                </a:moveTo>
                <a:lnTo>
                  <a:pt x="4067175" y="3526352"/>
                </a:lnTo>
                <a:lnTo>
                  <a:pt x="4067175" y="4929188"/>
                </a:lnTo>
                <a:lnTo>
                  <a:pt x="677876" y="4929188"/>
                </a:lnTo>
                <a:lnTo>
                  <a:pt x="0" y="4251312"/>
                </a:lnTo>
                <a:close/>
                <a:moveTo>
                  <a:pt x="0" y="1370594"/>
                </a:moveTo>
                <a:lnTo>
                  <a:pt x="4067175" y="1370594"/>
                </a:lnTo>
                <a:lnTo>
                  <a:pt x="4067175" y="1911290"/>
                </a:lnTo>
                <a:lnTo>
                  <a:pt x="1969446" y="1911290"/>
                </a:lnTo>
                <a:lnTo>
                  <a:pt x="1969446" y="2444090"/>
                </a:lnTo>
                <a:lnTo>
                  <a:pt x="4067175" y="2444090"/>
                </a:lnTo>
                <a:lnTo>
                  <a:pt x="4067175" y="2991999"/>
                </a:lnTo>
                <a:lnTo>
                  <a:pt x="0" y="2991999"/>
                </a:lnTo>
                <a:close/>
                <a:moveTo>
                  <a:pt x="0" y="0"/>
                </a:moveTo>
                <a:lnTo>
                  <a:pt x="3389299" y="0"/>
                </a:lnTo>
                <a:lnTo>
                  <a:pt x="4067175" y="677876"/>
                </a:lnTo>
                <a:lnTo>
                  <a:pt x="4067175" y="836098"/>
                </a:lnTo>
                <a:lnTo>
                  <a:pt x="0" y="836098"/>
                </a:ln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noAutofit/>
          </a:bodyPr>
          <a:lstStyle/>
          <a:p>
            <a:endParaRPr lang="pl-PL"/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xmlns="" id="{6EB3175C-98CC-46D6-8D01-CEDCEAB83292}"/>
              </a:ext>
            </a:extLst>
          </p:cNvPr>
          <p:cNvGrpSpPr/>
          <p:nvPr userDrawn="1"/>
        </p:nvGrpSpPr>
        <p:grpSpPr>
          <a:xfrm>
            <a:off x="10562476" y="365126"/>
            <a:ext cx="1134224" cy="606808"/>
            <a:chOff x="10504718" y="377633"/>
            <a:chExt cx="1134224" cy="606808"/>
          </a:xfrm>
        </p:grpSpPr>
        <p:grpSp>
          <p:nvGrpSpPr>
            <p:cNvPr id="11" name="Grupa 10">
              <a:extLst>
                <a:ext uri="{FF2B5EF4-FFF2-40B4-BE49-F238E27FC236}">
                  <a16:creationId xmlns:a16="http://schemas.microsoft.com/office/drawing/2014/main" xmlns="" id="{02D5A3AA-28A5-4D13-89CA-698582F4BAB8}"/>
                </a:ext>
              </a:extLst>
            </p:cNvPr>
            <p:cNvGrpSpPr/>
            <p:nvPr userDrawn="1"/>
          </p:nvGrpSpPr>
          <p:grpSpPr>
            <a:xfrm rot="5400000">
              <a:off x="10466034" y="416317"/>
              <a:ext cx="606808" cy="529440"/>
              <a:chOff x="587695" y="1250140"/>
              <a:chExt cx="2484278" cy="2167533"/>
            </a:xfrm>
          </p:grpSpPr>
          <p:sp>
            <p:nvSpPr>
              <p:cNvPr id="18" name="Prostokąt 17">
                <a:extLst>
                  <a:ext uri="{FF2B5EF4-FFF2-40B4-BE49-F238E27FC236}">
                    <a16:creationId xmlns:a16="http://schemas.microsoft.com/office/drawing/2014/main" xmlns="" id="{904AFBF4-1D32-4AAF-95F1-00C0545C0EDC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xmlns="" id="{AB0F3783-1372-4846-BD08-920160F228EE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xmlns="" id="{DE96CD12-173A-46F8-966B-068CE8BC79DB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1" name="Prostokąt 20">
                <a:extLst>
                  <a:ext uri="{FF2B5EF4-FFF2-40B4-BE49-F238E27FC236}">
                    <a16:creationId xmlns:a16="http://schemas.microsoft.com/office/drawing/2014/main" xmlns="" id="{C533F918-9802-45BD-9775-532D538C2796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xmlns="" id="{89B874A6-B54C-42EF-92BD-4944ADBE5DD5}"/>
                </a:ext>
              </a:extLst>
            </p:cNvPr>
            <p:cNvGrpSpPr/>
            <p:nvPr userDrawn="1"/>
          </p:nvGrpSpPr>
          <p:grpSpPr>
            <a:xfrm rot="5400000">
              <a:off x="11070818" y="416317"/>
              <a:ext cx="606808" cy="529440"/>
              <a:chOff x="587695" y="1250140"/>
              <a:chExt cx="2484278" cy="2167533"/>
            </a:xfrm>
          </p:grpSpPr>
          <p:sp>
            <p:nvSpPr>
              <p:cNvPr id="13" name="Prostokąt 12">
                <a:extLst>
                  <a:ext uri="{FF2B5EF4-FFF2-40B4-BE49-F238E27FC236}">
                    <a16:creationId xmlns:a16="http://schemas.microsoft.com/office/drawing/2014/main" xmlns="" id="{6328A7E6-9AE1-4019-BB2B-5668D8589CB9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5" name="Prostokąt 14">
                <a:extLst>
                  <a:ext uri="{FF2B5EF4-FFF2-40B4-BE49-F238E27FC236}">
                    <a16:creationId xmlns:a16="http://schemas.microsoft.com/office/drawing/2014/main" xmlns="" id="{7CF4426F-0FA3-4117-9B96-EFB8EA0804E2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xmlns="" id="{9822EC99-5CCB-42FC-96BF-2AADE55CBCB7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" name="Prostokąt 16">
                <a:extLst>
                  <a:ext uri="{FF2B5EF4-FFF2-40B4-BE49-F238E27FC236}">
                    <a16:creationId xmlns:a16="http://schemas.microsoft.com/office/drawing/2014/main" xmlns="" id="{AD8BC511-9A14-468E-87FE-02824D954FF4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B2986D27-08A7-4C78-A2A9-319B0EF7CC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0" y="6251190"/>
            <a:ext cx="12191999" cy="606810"/>
          </a:xfrm>
          <a:prstGeom prst="rect">
            <a:avLst/>
          </a:prstGeom>
        </p:spPr>
      </p:pic>
      <p:sp>
        <p:nvSpPr>
          <p:cNvPr id="23" name="Symbol zastępczy numeru slajdu 5">
            <a:extLst>
              <a:ext uri="{FF2B5EF4-FFF2-40B4-BE49-F238E27FC236}">
                <a16:creationId xmlns:a16="http://schemas.microsoft.com/office/drawing/2014/main" xmlns="" id="{B10AFC79-4FA4-48FA-9845-41336FE2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728" y="6372032"/>
            <a:ext cx="2743200" cy="365125"/>
          </a:xfrm>
        </p:spPr>
        <p:txBody>
          <a:bodyPr/>
          <a:lstStyle/>
          <a:p>
            <a:fld id="{85A75ECF-F533-4408-AED3-E1F588A2CA4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97261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ytuł, zawartość i obraz_mo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C924EA-8E18-488A-96CF-1793E948C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/>
          </a:bodyPr>
          <a:lstStyle>
            <a:lvl1pPr>
              <a:defRPr sz="3600"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7953364-0F0A-48A4-A925-C92087273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47775"/>
            <a:ext cx="6743700" cy="4929188"/>
          </a:xfrm>
          <a:ln>
            <a:noFill/>
          </a:ln>
        </p:spPr>
        <p:txBody>
          <a:bodyPr>
            <a:normAutofit/>
          </a:bodyPr>
          <a:lstStyle>
            <a:lvl1pPr marL="2286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400">
                <a:latin typeface="Lato" panose="020F0502020204030203" pitchFamily="34" charset="-18"/>
              </a:defRPr>
            </a:lvl1pPr>
            <a:lvl2pPr marL="6858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000">
                <a:latin typeface="Lato" panose="020F0502020204030203" pitchFamily="34" charset="-18"/>
              </a:defRPr>
            </a:lvl2pPr>
            <a:lvl3pPr marL="11430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800">
                <a:latin typeface="Lato" panose="020F0502020204030203" pitchFamily="34" charset="-18"/>
              </a:defRPr>
            </a:lvl3pPr>
            <a:lvl4pPr marL="16002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4pPr>
            <a:lvl5pPr marL="20574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xmlns="" id="{13F2E66F-7593-4168-9EA0-BB2D9B3138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7419975" y="1247775"/>
            <a:ext cx="4067175" cy="4929188"/>
          </a:xfrm>
          <a:custGeom>
            <a:avLst/>
            <a:gdLst>
              <a:gd name="connsiteX0" fmla="*/ 0 w 4067175"/>
              <a:gd name="connsiteY0" fmla="*/ 3526352 h 4929188"/>
              <a:gd name="connsiteX1" fmla="*/ 4067175 w 4067175"/>
              <a:gd name="connsiteY1" fmla="*/ 3526352 h 4929188"/>
              <a:gd name="connsiteX2" fmla="*/ 4067175 w 4067175"/>
              <a:gd name="connsiteY2" fmla="*/ 4929188 h 4929188"/>
              <a:gd name="connsiteX3" fmla="*/ 677876 w 4067175"/>
              <a:gd name="connsiteY3" fmla="*/ 4929188 h 4929188"/>
              <a:gd name="connsiteX4" fmla="*/ 0 w 4067175"/>
              <a:gd name="connsiteY4" fmla="*/ 4251312 h 4929188"/>
              <a:gd name="connsiteX5" fmla="*/ 0 w 4067175"/>
              <a:gd name="connsiteY5" fmla="*/ 1370594 h 4929188"/>
              <a:gd name="connsiteX6" fmla="*/ 4067175 w 4067175"/>
              <a:gd name="connsiteY6" fmla="*/ 1370594 h 4929188"/>
              <a:gd name="connsiteX7" fmla="*/ 4067175 w 4067175"/>
              <a:gd name="connsiteY7" fmla="*/ 1911290 h 4929188"/>
              <a:gd name="connsiteX8" fmla="*/ 1969446 w 4067175"/>
              <a:gd name="connsiteY8" fmla="*/ 1911290 h 4929188"/>
              <a:gd name="connsiteX9" fmla="*/ 1969446 w 4067175"/>
              <a:gd name="connsiteY9" fmla="*/ 2444090 h 4929188"/>
              <a:gd name="connsiteX10" fmla="*/ 4067175 w 4067175"/>
              <a:gd name="connsiteY10" fmla="*/ 2444090 h 4929188"/>
              <a:gd name="connsiteX11" fmla="*/ 4067175 w 4067175"/>
              <a:gd name="connsiteY11" fmla="*/ 2991999 h 4929188"/>
              <a:gd name="connsiteX12" fmla="*/ 0 w 4067175"/>
              <a:gd name="connsiteY12" fmla="*/ 2991999 h 4929188"/>
              <a:gd name="connsiteX13" fmla="*/ 0 w 4067175"/>
              <a:gd name="connsiteY13" fmla="*/ 0 h 4929188"/>
              <a:gd name="connsiteX14" fmla="*/ 3389299 w 4067175"/>
              <a:gd name="connsiteY14" fmla="*/ 0 h 4929188"/>
              <a:gd name="connsiteX15" fmla="*/ 4067175 w 4067175"/>
              <a:gd name="connsiteY15" fmla="*/ 677876 h 4929188"/>
              <a:gd name="connsiteX16" fmla="*/ 4067175 w 4067175"/>
              <a:gd name="connsiteY16" fmla="*/ 836098 h 4929188"/>
              <a:gd name="connsiteX17" fmla="*/ 0 w 4067175"/>
              <a:gd name="connsiteY17" fmla="*/ 836098 h 492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67175" h="4929188">
                <a:moveTo>
                  <a:pt x="0" y="3526352"/>
                </a:moveTo>
                <a:lnTo>
                  <a:pt x="4067175" y="3526352"/>
                </a:lnTo>
                <a:lnTo>
                  <a:pt x="4067175" y="4929188"/>
                </a:lnTo>
                <a:lnTo>
                  <a:pt x="677876" y="4929188"/>
                </a:lnTo>
                <a:lnTo>
                  <a:pt x="0" y="4251312"/>
                </a:lnTo>
                <a:close/>
                <a:moveTo>
                  <a:pt x="0" y="1370594"/>
                </a:moveTo>
                <a:lnTo>
                  <a:pt x="4067175" y="1370594"/>
                </a:lnTo>
                <a:lnTo>
                  <a:pt x="4067175" y="1911290"/>
                </a:lnTo>
                <a:lnTo>
                  <a:pt x="1969446" y="1911290"/>
                </a:lnTo>
                <a:lnTo>
                  <a:pt x="1969446" y="2444090"/>
                </a:lnTo>
                <a:lnTo>
                  <a:pt x="4067175" y="2444090"/>
                </a:lnTo>
                <a:lnTo>
                  <a:pt x="4067175" y="2991999"/>
                </a:lnTo>
                <a:lnTo>
                  <a:pt x="0" y="2991999"/>
                </a:lnTo>
                <a:close/>
                <a:moveTo>
                  <a:pt x="0" y="0"/>
                </a:moveTo>
                <a:lnTo>
                  <a:pt x="3389299" y="0"/>
                </a:lnTo>
                <a:lnTo>
                  <a:pt x="4067175" y="677876"/>
                </a:lnTo>
                <a:lnTo>
                  <a:pt x="4067175" y="836098"/>
                </a:lnTo>
                <a:lnTo>
                  <a:pt x="0" y="836098"/>
                </a:ln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noAutofit/>
          </a:bodyPr>
          <a:lstStyle/>
          <a:p>
            <a:endParaRPr lang="pl-PL"/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xmlns="" id="{0787E227-DDE5-403A-8AAE-E3939A49DBC4}"/>
              </a:ext>
            </a:extLst>
          </p:cNvPr>
          <p:cNvGrpSpPr/>
          <p:nvPr userDrawn="1"/>
        </p:nvGrpSpPr>
        <p:grpSpPr>
          <a:xfrm>
            <a:off x="10562476" y="365126"/>
            <a:ext cx="1134224" cy="606808"/>
            <a:chOff x="10504718" y="377633"/>
            <a:chExt cx="1134224" cy="606808"/>
          </a:xfrm>
        </p:grpSpPr>
        <p:grpSp>
          <p:nvGrpSpPr>
            <p:cNvPr id="11" name="Grupa 10">
              <a:extLst>
                <a:ext uri="{FF2B5EF4-FFF2-40B4-BE49-F238E27FC236}">
                  <a16:creationId xmlns:a16="http://schemas.microsoft.com/office/drawing/2014/main" xmlns="" id="{0BB2791A-911C-4CC8-8C37-124D408B984D}"/>
                </a:ext>
              </a:extLst>
            </p:cNvPr>
            <p:cNvGrpSpPr/>
            <p:nvPr userDrawn="1"/>
          </p:nvGrpSpPr>
          <p:grpSpPr>
            <a:xfrm rot="5400000">
              <a:off x="10466034" y="416317"/>
              <a:ext cx="606808" cy="529440"/>
              <a:chOff x="587695" y="1250140"/>
              <a:chExt cx="2484278" cy="2167533"/>
            </a:xfrm>
          </p:grpSpPr>
          <p:sp>
            <p:nvSpPr>
              <p:cNvPr id="18" name="Prostokąt 17">
                <a:extLst>
                  <a:ext uri="{FF2B5EF4-FFF2-40B4-BE49-F238E27FC236}">
                    <a16:creationId xmlns:a16="http://schemas.microsoft.com/office/drawing/2014/main" xmlns="" id="{4AEEE5D7-BC5B-4201-BD1C-4820FB1D2CE1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xmlns="" id="{10BAC830-993B-4EC8-8718-09931140AADE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xmlns="" id="{2061713D-1B94-4902-80EE-61F508817396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1" name="Prostokąt 20">
                <a:extLst>
                  <a:ext uri="{FF2B5EF4-FFF2-40B4-BE49-F238E27FC236}">
                    <a16:creationId xmlns:a16="http://schemas.microsoft.com/office/drawing/2014/main" xmlns="" id="{86A44427-03B7-44B1-B588-DB5D79A6B9AF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xmlns="" id="{818288A4-A300-45A6-BC21-CE42CA551CA4}"/>
                </a:ext>
              </a:extLst>
            </p:cNvPr>
            <p:cNvGrpSpPr/>
            <p:nvPr userDrawn="1"/>
          </p:nvGrpSpPr>
          <p:grpSpPr>
            <a:xfrm rot="5400000">
              <a:off x="11070818" y="416317"/>
              <a:ext cx="606808" cy="529440"/>
              <a:chOff x="587695" y="1250140"/>
              <a:chExt cx="2484278" cy="2167533"/>
            </a:xfrm>
          </p:grpSpPr>
          <p:sp>
            <p:nvSpPr>
              <p:cNvPr id="13" name="Prostokąt 12">
                <a:extLst>
                  <a:ext uri="{FF2B5EF4-FFF2-40B4-BE49-F238E27FC236}">
                    <a16:creationId xmlns:a16="http://schemas.microsoft.com/office/drawing/2014/main" xmlns="" id="{70FAC73F-78EA-4DB2-B231-EAEC068E004C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5" name="Prostokąt 14">
                <a:extLst>
                  <a:ext uri="{FF2B5EF4-FFF2-40B4-BE49-F238E27FC236}">
                    <a16:creationId xmlns:a16="http://schemas.microsoft.com/office/drawing/2014/main" xmlns="" id="{D95500BC-80BC-4948-9FB4-CE2EB42B8BEE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xmlns="" id="{1B616431-7BB2-465B-9DA1-15FA1A69FB7E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" name="Prostokąt 16">
                <a:extLst>
                  <a:ext uri="{FF2B5EF4-FFF2-40B4-BE49-F238E27FC236}">
                    <a16:creationId xmlns:a16="http://schemas.microsoft.com/office/drawing/2014/main" xmlns="" id="{626476E4-5DF2-4C49-8CF0-26DE3B69BD55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250B2C7D-ECBB-4126-A570-40CAE568EE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0" y="6251190"/>
            <a:ext cx="12191999" cy="606810"/>
          </a:xfrm>
          <a:prstGeom prst="rect">
            <a:avLst/>
          </a:prstGeom>
        </p:spPr>
      </p:pic>
      <p:sp>
        <p:nvSpPr>
          <p:cNvPr id="23" name="Symbol zastępczy numeru slajdu 5">
            <a:extLst>
              <a:ext uri="{FF2B5EF4-FFF2-40B4-BE49-F238E27FC236}">
                <a16:creationId xmlns:a16="http://schemas.microsoft.com/office/drawing/2014/main" xmlns="" id="{E6D12A96-9A91-4A10-87DA-35953895B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728" y="6372032"/>
            <a:ext cx="2743200" cy="365125"/>
          </a:xfrm>
        </p:spPr>
        <p:txBody>
          <a:bodyPr/>
          <a:lstStyle/>
          <a:p>
            <a:fld id="{85A75ECF-F533-4408-AED3-E1F588A2CA4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44161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, zawartość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C924EA-8E18-488A-96CF-1793E948C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/>
          </a:bodyPr>
          <a:lstStyle>
            <a:lvl1pPr>
              <a:defRPr sz="3600"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7953364-0F0A-48A4-A925-C92087273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47775"/>
            <a:ext cx="6743700" cy="4929188"/>
          </a:xfrm>
          <a:ln>
            <a:noFill/>
          </a:ln>
        </p:spPr>
        <p:txBody>
          <a:bodyPr>
            <a:normAutofit/>
          </a:bodyPr>
          <a:lstStyle>
            <a:lvl1pPr marL="2286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400">
                <a:latin typeface="Lato" panose="020F0502020204030203" pitchFamily="34" charset="-18"/>
              </a:defRPr>
            </a:lvl1pPr>
            <a:lvl2pPr marL="6858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000">
                <a:latin typeface="Lato" panose="020F0502020204030203" pitchFamily="34" charset="-18"/>
              </a:defRPr>
            </a:lvl2pPr>
            <a:lvl3pPr marL="11430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800">
                <a:latin typeface="Lato" panose="020F0502020204030203" pitchFamily="34" charset="-18"/>
              </a:defRPr>
            </a:lvl3pPr>
            <a:lvl4pPr marL="16002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4pPr>
            <a:lvl5pPr marL="20574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Symbol zastępczy wykresu 10">
            <a:extLst>
              <a:ext uri="{FF2B5EF4-FFF2-40B4-BE49-F238E27FC236}">
                <a16:creationId xmlns:a16="http://schemas.microsoft.com/office/drawing/2014/main" xmlns="" id="{C7C768DC-3C3A-4A96-A5D5-9FA08767312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334250" y="1247775"/>
            <a:ext cx="4181475" cy="4929188"/>
          </a:xfrm>
        </p:spPr>
        <p:txBody>
          <a:bodyPr/>
          <a:lstStyle/>
          <a:p>
            <a:endParaRPr lang="pl-PL"/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xmlns="" id="{7D728D78-07F6-4679-A432-1E41FB24FD61}"/>
              </a:ext>
            </a:extLst>
          </p:cNvPr>
          <p:cNvGrpSpPr/>
          <p:nvPr userDrawn="1"/>
        </p:nvGrpSpPr>
        <p:grpSpPr>
          <a:xfrm>
            <a:off x="10562476" y="365126"/>
            <a:ext cx="1134224" cy="606808"/>
            <a:chOff x="10504718" y="377633"/>
            <a:chExt cx="1134224" cy="606808"/>
          </a:xfrm>
        </p:grpSpPr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xmlns="" id="{5131D566-266E-4DC5-BE0A-688C0F907982}"/>
                </a:ext>
              </a:extLst>
            </p:cNvPr>
            <p:cNvGrpSpPr/>
            <p:nvPr userDrawn="1"/>
          </p:nvGrpSpPr>
          <p:grpSpPr>
            <a:xfrm rot="5400000">
              <a:off x="10466034" y="416317"/>
              <a:ext cx="606808" cy="529440"/>
              <a:chOff x="587695" y="1250140"/>
              <a:chExt cx="2484278" cy="2167533"/>
            </a:xfrm>
          </p:grpSpPr>
          <p:sp>
            <p:nvSpPr>
              <p:cNvPr id="18" name="Prostokąt 17">
                <a:extLst>
                  <a:ext uri="{FF2B5EF4-FFF2-40B4-BE49-F238E27FC236}">
                    <a16:creationId xmlns:a16="http://schemas.microsoft.com/office/drawing/2014/main" xmlns="" id="{CA92CD59-50DA-4FD7-A193-F07E71E1AAED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xmlns="" id="{FEF60337-0BAB-4D99-9414-2ACC6F0370B7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xmlns="" id="{F3328DF7-CF45-45CD-8C06-D02719F28448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1" name="Prostokąt 20">
                <a:extLst>
                  <a:ext uri="{FF2B5EF4-FFF2-40B4-BE49-F238E27FC236}">
                    <a16:creationId xmlns:a16="http://schemas.microsoft.com/office/drawing/2014/main" xmlns="" id="{FD682ADA-75C9-423D-A316-46B9791F4A33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3" name="Grupa 12">
              <a:extLst>
                <a:ext uri="{FF2B5EF4-FFF2-40B4-BE49-F238E27FC236}">
                  <a16:creationId xmlns:a16="http://schemas.microsoft.com/office/drawing/2014/main" xmlns="" id="{F38CEC3C-8F76-4486-B4F8-720CC904BDB4}"/>
                </a:ext>
              </a:extLst>
            </p:cNvPr>
            <p:cNvGrpSpPr/>
            <p:nvPr userDrawn="1"/>
          </p:nvGrpSpPr>
          <p:grpSpPr>
            <a:xfrm rot="5400000">
              <a:off x="11070818" y="416317"/>
              <a:ext cx="606808" cy="529440"/>
              <a:chOff x="587695" y="1250140"/>
              <a:chExt cx="2484278" cy="2167533"/>
            </a:xfrm>
          </p:grpSpPr>
          <p:sp>
            <p:nvSpPr>
              <p:cNvPr id="14" name="Prostokąt 13">
                <a:extLst>
                  <a:ext uri="{FF2B5EF4-FFF2-40B4-BE49-F238E27FC236}">
                    <a16:creationId xmlns:a16="http://schemas.microsoft.com/office/drawing/2014/main" xmlns="" id="{4A3165A6-44B4-405F-8C5F-BF7C0838BE7F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5" name="Prostokąt 14">
                <a:extLst>
                  <a:ext uri="{FF2B5EF4-FFF2-40B4-BE49-F238E27FC236}">
                    <a16:creationId xmlns:a16="http://schemas.microsoft.com/office/drawing/2014/main" xmlns="" id="{3C6E1219-743F-4576-9D49-9F6D44FC7E69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xmlns="" id="{55DFAFA0-7BBC-463E-ADBC-FBC1631EC3EC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" name="Prostokąt 16">
                <a:extLst>
                  <a:ext uri="{FF2B5EF4-FFF2-40B4-BE49-F238E27FC236}">
                    <a16:creationId xmlns:a16="http://schemas.microsoft.com/office/drawing/2014/main" xmlns="" id="{DED3D6C6-F7AA-43FF-8BCD-EE2B8C39358E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A2F5DD9B-3335-45E3-B0D7-87867A9967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0" y="6251190"/>
            <a:ext cx="12191999" cy="606810"/>
          </a:xfrm>
          <a:prstGeom prst="rect">
            <a:avLst/>
          </a:prstGeom>
        </p:spPr>
      </p:pic>
      <p:sp>
        <p:nvSpPr>
          <p:cNvPr id="23" name="Symbol zastępczy numeru slajdu 5">
            <a:extLst>
              <a:ext uri="{FF2B5EF4-FFF2-40B4-BE49-F238E27FC236}">
                <a16:creationId xmlns:a16="http://schemas.microsoft.com/office/drawing/2014/main" xmlns="" id="{59387C46-7567-4C9F-A1C1-09759B9AA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728" y="6372032"/>
            <a:ext cx="2743200" cy="365125"/>
          </a:xfrm>
        </p:spPr>
        <p:txBody>
          <a:bodyPr/>
          <a:lstStyle/>
          <a:p>
            <a:fld id="{85A75ECF-F533-4408-AED3-E1F588A2CA4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6665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, zawartość i wykres ko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C924EA-8E18-488A-96CF-1793E948C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/>
          </a:bodyPr>
          <a:lstStyle>
            <a:lvl1pPr>
              <a:defRPr sz="3600"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7953364-0F0A-48A4-A925-C92087273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47775"/>
            <a:ext cx="6743700" cy="4929188"/>
          </a:xfrm>
          <a:ln>
            <a:noFill/>
          </a:ln>
        </p:spPr>
        <p:txBody>
          <a:bodyPr>
            <a:normAutofit/>
          </a:bodyPr>
          <a:lstStyle>
            <a:lvl1pPr marL="2286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400">
                <a:latin typeface="Lato" panose="020F0502020204030203" pitchFamily="34" charset="-18"/>
              </a:defRPr>
            </a:lvl1pPr>
            <a:lvl2pPr marL="6858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000">
                <a:latin typeface="Lato" panose="020F0502020204030203" pitchFamily="34" charset="-18"/>
              </a:defRPr>
            </a:lvl2pPr>
            <a:lvl3pPr marL="11430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800">
                <a:latin typeface="Lato" panose="020F0502020204030203" pitchFamily="34" charset="-18"/>
              </a:defRPr>
            </a:lvl3pPr>
            <a:lvl4pPr marL="16002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4pPr>
            <a:lvl5pPr marL="20574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Symbol zastępczy wykresu 10">
            <a:extLst>
              <a:ext uri="{FF2B5EF4-FFF2-40B4-BE49-F238E27FC236}">
                <a16:creationId xmlns:a16="http://schemas.microsoft.com/office/drawing/2014/main" xmlns="" id="{C7C768DC-3C3A-4A96-A5D5-9FA08767312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334250" y="1247775"/>
            <a:ext cx="4181475" cy="4929188"/>
          </a:xfrm>
        </p:spPr>
        <p:txBody>
          <a:bodyPr/>
          <a:lstStyle/>
          <a:p>
            <a:endParaRPr lang="pl-PL"/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xmlns="" id="{629A2ED2-BBC8-413A-928B-2D342498E107}"/>
              </a:ext>
            </a:extLst>
          </p:cNvPr>
          <p:cNvGrpSpPr/>
          <p:nvPr userDrawn="1"/>
        </p:nvGrpSpPr>
        <p:grpSpPr>
          <a:xfrm>
            <a:off x="10562476" y="365126"/>
            <a:ext cx="1134224" cy="606808"/>
            <a:chOff x="10504718" y="377633"/>
            <a:chExt cx="1134224" cy="606808"/>
          </a:xfrm>
        </p:grpSpPr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xmlns="" id="{711F2DE0-6ECD-4AAD-815C-F6086C6682FA}"/>
                </a:ext>
              </a:extLst>
            </p:cNvPr>
            <p:cNvGrpSpPr/>
            <p:nvPr userDrawn="1"/>
          </p:nvGrpSpPr>
          <p:grpSpPr>
            <a:xfrm rot="5400000">
              <a:off x="10466034" y="416317"/>
              <a:ext cx="606808" cy="529440"/>
              <a:chOff x="587695" y="1250140"/>
              <a:chExt cx="2484278" cy="2167533"/>
            </a:xfrm>
          </p:grpSpPr>
          <p:sp>
            <p:nvSpPr>
              <p:cNvPr id="18" name="Prostokąt 17">
                <a:extLst>
                  <a:ext uri="{FF2B5EF4-FFF2-40B4-BE49-F238E27FC236}">
                    <a16:creationId xmlns:a16="http://schemas.microsoft.com/office/drawing/2014/main" xmlns="" id="{7BC504C2-F247-4751-BC21-397B1E2F5F8D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xmlns="" id="{7A501767-D00B-4934-A37C-C322D9050545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xmlns="" id="{6CBBD110-B943-4C62-A291-FA11E7C792EA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1" name="Prostokąt 20">
                <a:extLst>
                  <a:ext uri="{FF2B5EF4-FFF2-40B4-BE49-F238E27FC236}">
                    <a16:creationId xmlns:a16="http://schemas.microsoft.com/office/drawing/2014/main" xmlns="" id="{1C880D5A-D139-4359-8C16-46B8C5A9A2D1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3" name="Grupa 12">
              <a:extLst>
                <a:ext uri="{FF2B5EF4-FFF2-40B4-BE49-F238E27FC236}">
                  <a16:creationId xmlns:a16="http://schemas.microsoft.com/office/drawing/2014/main" xmlns="" id="{2E5159F9-F88E-497C-B7BA-349AC8EAD00A}"/>
                </a:ext>
              </a:extLst>
            </p:cNvPr>
            <p:cNvGrpSpPr/>
            <p:nvPr userDrawn="1"/>
          </p:nvGrpSpPr>
          <p:grpSpPr>
            <a:xfrm rot="5400000">
              <a:off x="11070818" y="416317"/>
              <a:ext cx="606808" cy="529440"/>
              <a:chOff x="587695" y="1250140"/>
              <a:chExt cx="2484278" cy="2167533"/>
            </a:xfrm>
          </p:grpSpPr>
          <p:sp>
            <p:nvSpPr>
              <p:cNvPr id="14" name="Prostokąt 13">
                <a:extLst>
                  <a:ext uri="{FF2B5EF4-FFF2-40B4-BE49-F238E27FC236}">
                    <a16:creationId xmlns:a16="http://schemas.microsoft.com/office/drawing/2014/main" xmlns="" id="{28262BD5-51AA-4E13-9C24-74C1E4327D6C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5" name="Prostokąt 14">
                <a:extLst>
                  <a:ext uri="{FF2B5EF4-FFF2-40B4-BE49-F238E27FC236}">
                    <a16:creationId xmlns:a16="http://schemas.microsoft.com/office/drawing/2014/main" xmlns="" id="{A218612F-3C51-4A4B-AF0A-482ECF495DDD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xmlns="" id="{BC944932-4014-4880-AB4D-69B64BB28629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" name="Prostokąt 16">
                <a:extLst>
                  <a:ext uri="{FF2B5EF4-FFF2-40B4-BE49-F238E27FC236}">
                    <a16:creationId xmlns:a16="http://schemas.microsoft.com/office/drawing/2014/main" xmlns="" id="{17489536-954A-4E38-B8F4-30B8A697CDD7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22" name="Symbol zastępczy numeru slajdu 5">
            <a:extLst>
              <a:ext uri="{FF2B5EF4-FFF2-40B4-BE49-F238E27FC236}">
                <a16:creationId xmlns:a16="http://schemas.microsoft.com/office/drawing/2014/main" xmlns="" id="{6C59AD99-D51B-4BC6-8CBF-602B11ED3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728" y="6372032"/>
            <a:ext cx="2743200" cy="365125"/>
          </a:xfrm>
        </p:spPr>
        <p:txBody>
          <a:bodyPr/>
          <a:lstStyle/>
          <a:p>
            <a:fld id="{85A75ECF-F533-4408-AED3-E1F588A2CA4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93816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, 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C924EA-8E18-488A-96CF-1793E948C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/>
          </a:bodyPr>
          <a:lstStyle>
            <a:lvl1pPr>
              <a:defRPr sz="3600"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7953364-0F0A-48A4-A925-C92087273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650" y="1648980"/>
            <a:ext cx="9410699" cy="3560039"/>
          </a:xfrm>
          <a:prstGeom prst="wedgeEllipseCallout">
            <a:avLst>
              <a:gd name="adj1" fmla="val -47486"/>
              <a:gd name="adj2" fmla="val 51188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Clr>
                <a:srgbClr val="FF0000"/>
              </a:buClr>
              <a:buFont typeface="Webdings" panose="05030102010509060703" pitchFamily="18" charset="2"/>
              <a:buNone/>
              <a:defRPr sz="2400" i="1">
                <a:solidFill>
                  <a:schemeClr val="bg1"/>
                </a:solidFill>
                <a:latin typeface="Lato" panose="020F0502020204030203" pitchFamily="34" charset="-18"/>
              </a:defRPr>
            </a:lvl1pPr>
            <a:lvl2pPr marL="457200" indent="0" algn="ctr">
              <a:buClr>
                <a:srgbClr val="FF0000"/>
              </a:buClr>
              <a:buFont typeface="Webdings" panose="05030102010509060703" pitchFamily="18" charset="2"/>
              <a:buNone/>
              <a:defRPr sz="2000" i="1">
                <a:solidFill>
                  <a:schemeClr val="bg1"/>
                </a:solidFill>
                <a:latin typeface="Lato" panose="020F0502020204030203" pitchFamily="34" charset="-18"/>
              </a:defRPr>
            </a:lvl2pPr>
            <a:lvl3pPr marL="914400" indent="0" algn="ctr">
              <a:buClr>
                <a:srgbClr val="FF0000"/>
              </a:buClr>
              <a:buFont typeface="Webdings" panose="05030102010509060703" pitchFamily="18" charset="2"/>
              <a:buNone/>
              <a:defRPr sz="1800" i="1">
                <a:solidFill>
                  <a:schemeClr val="bg1"/>
                </a:solidFill>
                <a:latin typeface="Lato" panose="020F0502020204030203" pitchFamily="34" charset="-18"/>
              </a:defRPr>
            </a:lvl3pPr>
            <a:lvl4pPr marL="1371600" indent="0" algn="ctr">
              <a:buClr>
                <a:srgbClr val="FF0000"/>
              </a:buClr>
              <a:buFont typeface="Webdings" panose="05030102010509060703" pitchFamily="18" charset="2"/>
              <a:buNone/>
              <a:defRPr sz="1600" i="1">
                <a:solidFill>
                  <a:schemeClr val="bg1"/>
                </a:solidFill>
                <a:latin typeface="Lato" panose="020F0502020204030203" pitchFamily="34" charset="-18"/>
              </a:defRPr>
            </a:lvl4pPr>
            <a:lvl5pPr marL="1828800" indent="0" algn="ctr">
              <a:buClr>
                <a:srgbClr val="FF0000"/>
              </a:buClr>
              <a:buFont typeface="Webdings" panose="05030102010509060703" pitchFamily="18" charset="2"/>
              <a:buNone/>
              <a:defRPr sz="1600" i="1">
                <a:solidFill>
                  <a:schemeClr val="bg1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xmlns="" id="{256DCEFC-F5E4-4455-BB63-8FA68A5CD3D6}"/>
              </a:ext>
            </a:extLst>
          </p:cNvPr>
          <p:cNvGrpSpPr/>
          <p:nvPr userDrawn="1"/>
        </p:nvGrpSpPr>
        <p:grpSpPr>
          <a:xfrm>
            <a:off x="10562476" y="365126"/>
            <a:ext cx="1134224" cy="606808"/>
            <a:chOff x="10504718" y="377633"/>
            <a:chExt cx="1134224" cy="606808"/>
          </a:xfrm>
        </p:grpSpPr>
        <p:grpSp>
          <p:nvGrpSpPr>
            <p:cNvPr id="11" name="Grupa 10">
              <a:extLst>
                <a:ext uri="{FF2B5EF4-FFF2-40B4-BE49-F238E27FC236}">
                  <a16:creationId xmlns:a16="http://schemas.microsoft.com/office/drawing/2014/main" xmlns="" id="{29C38D47-00C7-4AA2-9A40-584207A178E0}"/>
                </a:ext>
              </a:extLst>
            </p:cNvPr>
            <p:cNvGrpSpPr/>
            <p:nvPr userDrawn="1"/>
          </p:nvGrpSpPr>
          <p:grpSpPr>
            <a:xfrm rot="5400000">
              <a:off x="10466034" y="416317"/>
              <a:ext cx="606808" cy="529440"/>
              <a:chOff x="587695" y="1250140"/>
              <a:chExt cx="2484278" cy="2167533"/>
            </a:xfrm>
          </p:grpSpPr>
          <p:sp>
            <p:nvSpPr>
              <p:cNvPr id="17" name="Prostokąt 16">
                <a:extLst>
                  <a:ext uri="{FF2B5EF4-FFF2-40B4-BE49-F238E27FC236}">
                    <a16:creationId xmlns:a16="http://schemas.microsoft.com/office/drawing/2014/main" xmlns="" id="{872D7E24-6CDF-481C-8A3C-6E71DA04B7E9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" name="Prostokąt 17">
                <a:extLst>
                  <a:ext uri="{FF2B5EF4-FFF2-40B4-BE49-F238E27FC236}">
                    <a16:creationId xmlns:a16="http://schemas.microsoft.com/office/drawing/2014/main" xmlns="" id="{3B20832B-9024-4C86-AECE-87B14FDCE1F3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xmlns="" id="{86E788EC-3894-456D-BF09-659A57F2222D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xmlns="" id="{D03F4AA4-898A-449E-8C2C-4CC7CB7B03B8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xmlns="" id="{1EDA80F8-139A-4D1D-96B1-B71D10FBB8C7}"/>
                </a:ext>
              </a:extLst>
            </p:cNvPr>
            <p:cNvGrpSpPr/>
            <p:nvPr userDrawn="1"/>
          </p:nvGrpSpPr>
          <p:grpSpPr>
            <a:xfrm rot="5400000">
              <a:off x="11070818" y="416317"/>
              <a:ext cx="606808" cy="529440"/>
              <a:chOff x="587695" y="1250140"/>
              <a:chExt cx="2484278" cy="2167533"/>
            </a:xfrm>
          </p:grpSpPr>
          <p:sp>
            <p:nvSpPr>
              <p:cNvPr id="13" name="Prostokąt 12">
                <a:extLst>
                  <a:ext uri="{FF2B5EF4-FFF2-40B4-BE49-F238E27FC236}">
                    <a16:creationId xmlns:a16="http://schemas.microsoft.com/office/drawing/2014/main" xmlns="" id="{3A06B441-CEEA-49F1-8627-E4D35C750415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4" name="Prostokąt 13">
                <a:extLst>
                  <a:ext uri="{FF2B5EF4-FFF2-40B4-BE49-F238E27FC236}">
                    <a16:creationId xmlns:a16="http://schemas.microsoft.com/office/drawing/2014/main" xmlns="" id="{798C932F-B8D2-44BD-A37B-DEAA62B80F23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5" name="Prostokąt 14">
                <a:extLst>
                  <a:ext uri="{FF2B5EF4-FFF2-40B4-BE49-F238E27FC236}">
                    <a16:creationId xmlns:a16="http://schemas.microsoft.com/office/drawing/2014/main" xmlns="" id="{75F475A3-A177-4C7C-B61F-3178FF6B2E1D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xmlns="" id="{AEE1B264-3346-42CC-84EE-F42BD8A67252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21" name="Symbol zastępczy numeru slajdu 5">
            <a:extLst>
              <a:ext uri="{FF2B5EF4-FFF2-40B4-BE49-F238E27FC236}">
                <a16:creationId xmlns:a16="http://schemas.microsoft.com/office/drawing/2014/main" xmlns="" id="{D11BC0FF-7B36-470F-9189-2097C88C2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728" y="6372032"/>
            <a:ext cx="2743200" cy="365125"/>
          </a:xfrm>
        </p:spPr>
        <p:txBody>
          <a:bodyPr/>
          <a:lstStyle/>
          <a:p>
            <a:fld id="{85A75ECF-F533-4408-AED3-E1F588A2CA4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44660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tuł, schemat struktu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C924EA-8E18-488A-96CF-1793E948C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/>
          </a:bodyPr>
          <a:lstStyle>
            <a:lvl1pPr>
              <a:defRPr sz="3600"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xmlns="" id="{32A74B5B-623F-4F39-A4A4-25DE320E1F5D}"/>
              </a:ext>
            </a:extLst>
          </p:cNvPr>
          <p:cNvGrpSpPr/>
          <p:nvPr userDrawn="1"/>
        </p:nvGrpSpPr>
        <p:grpSpPr>
          <a:xfrm>
            <a:off x="10562476" y="365126"/>
            <a:ext cx="1134224" cy="606808"/>
            <a:chOff x="10504718" y="377633"/>
            <a:chExt cx="1134224" cy="606808"/>
          </a:xfrm>
        </p:grpSpPr>
        <p:grpSp>
          <p:nvGrpSpPr>
            <p:cNvPr id="11" name="Grupa 10">
              <a:extLst>
                <a:ext uri="{FF2B5EF4-FFF2-40B4-BE49-F238E27FC236}">
                  <a16:creationId xmlns:a16="http://schemas.microsoft.com/office/drawing/2014/main" xmlns="" id="{1026D010-7398-4CCB-A5C3-0F854BBB8B86}"/>
                </a:ext>
              </a:extLst>
            </p:cNvPr>
            <p:cNvGrpSpPr/>
            <p:nvPr userDrawn="1"/>
          </p:nvGrpSpPr>
          <p:grpSpPr>
            <a:xfrm rot="5400000">
              <a:off x="10466034" y="416317"/>
              <a:ext cx="606808" cy="529440"/>
              <a:chOff x="587695" y="1250140"/>
              <a:chExt cx="2484278" cy="2167533"/>
            </a:xfrm>
          </p:grpSpPr>
          <p:sp>
            <p:nvSpPr>
              <p:cNvPr id="17" name="Prostokąt 16">
                <a:extLst>
                  <a:ext uri="{FF2B5EF4-FFF2-40B4-BE49-F238E27FC236}">
                    <a16:creationId xmlns:a16="http://schemas.microsoft.com/office/drawing/2014/main" xmlns="" id="{7646ABD9-2349-4E24-BE08-E4AE66397F00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" name="Prostokąt 17">
                <a:extLst>
                  <a:ext uri="{FF2B5EF4-FFF2-40B4-BE49-F238E27FC236}">
                    <a16:creationId xmlns:a16="http://schemas.microsoft.com/office/drawing/2014/main" xmlns="" id="{A100CBBC-A580-43A6-9FE6-918A7536AF42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xmlns="" id="{4DC99A56-9034-4A7D-8C10-2979BBEA2A64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xmlns="" id="{A6E1C18A-7CB3-4443-A1BA-656FC18E99A4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xmlns="" id="{C1E40B68-DA58-46D7-8693-9EE7922DAB17}"/>
                </a:ext>
              </a:extLst>
            </p:cNvPr>
            <p:cNvGrpSpPr/>
            <p:nvPr userDrawn="1"/>
          </p:nvGrpSpPr>
          <p:grpSpPr>
            <a:xfrm rot="5400000">
              <a:off x="11070818" y="416317"/>
              <a:ext cx="606808" cy="529440"/>
              <a:chOff x="587695" y="1250140"/>
              <a:chExt cx="2484278" cy="2167533"/>
            </a:xfrm>
          </p:grpSpPr>
          <p:sp>
            <p:nvSpPr>
              <p:cNvPr id="13" name="Prostokąt 12">
                <a:extLst>
                  <a:ext uri="{FF2B5EF4-FFF2-40B4-BE49-F238E27FC236}">
                    <a16:creationId xmlns:a16="http://schemas.microsoft.com/office/drawing/2014/main" xmlns="" id="{79061FBB-0F3B-4E4A-A2E8-CBB208AC198B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4" name="Prostokąt 13">
                <a:extLst>
                  <a:ext uri="{FF2B5EF4-FFF2-40B4-BE49-F238E27FC236}">
                    <a16:creationId xmlns:a16="http://schemas.microsoft.com/office/drawing/2014/main" xmlns="" id="{BF263855-3937-4AA2-AC7D-B2064816C373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5" name="Prostokąt 14">
                <a:extLst>
                  <a:ext uri="{FF2B5EF4-FFF2-40B4-BE49-F238E27FC236}">
                    <a16:creationId xmlns:a16="http://schemas.microsoft.com/office/drawing/2014/main" xmlns="" id="{73DBE777-2FA9-4DAE-AC13-5F8A2A04E171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xmlns="" id="{DBC82CF9-0E3B-4DCF-82EC-8D11A5716E2F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pic>
        <p:nvPicPr>
          <p:cNvPr id="21" name="Obraz 20">
            <a:extLst>
              <a:ext uri="{FF2B5EF4-FFF2-40B4-BE49-F238E27FC236}">
                <a16:creationId xmlns:a16="http://schemas.microsoft.com/office/drawing/2014/main" xmlns="" id="{4D0E3B7F-8564-4A08-9A08-89EEF74321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0" y="6251190"/>
            <a:ext cx="12191999" cy="606810"/>
          </a:xfrm>
          <a:prstGeom prst="rect">
            <a:avLst/>
          </a:prstGeom>
        </p:spPr>
      </p:pic>
      <p:sp>
        <p:nvSpPr>
          <p:cNvPr id="22" name="Symbol zastępczy numeru slajdu 5">
            <a:extLst>
              <a:ext uri="{FF2B5EF4-FFF2-40B4-BE49-F238E27FC236}">
                <a16:creationId xmlns:a16="http://schemas.microsoft.com/office/drawing/2014/main" xmlns="" id="{D8823C01-2B7C-45D0-B9A2-AF8B8404B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728" y="6372032"/>
            <a:ext cx="2743200" cy="365125"/>
          </a:xfrm>
        </p:spPr>
        <p:txBody>
          <a:bodyPr/>
          <a:lstStyle/>
          <a:p>
            <a:fld id="{85A75ECF-F533-4408-AED3-E1F588A2CA4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11685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Obraz 37" descr="Obraz zawierający budynek&#10;&#10;Opis wygenerowany automatycznie">
            <a:extLst>
              <a:ext uri="{FF2B5EF4-FFF2-40B4-BE49-F238E27FC236}">
                <a16:creationId xmlns:a16="http://schemas.microsoft.com/office/drawing/2014/main" xmlns="" id="{E7620F54-01A2-4323-BA35-263443B2BC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9510" y="-308344"/>
            <a:ext cx="10813548" cy="10747475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39" name="Obraz 38" descr="Obraz zawierający budynek&#10;&#10;Opis wygenerowany automatycznie">
            <a:extLst>
              <a:ext uri="{FF2B5EF4-FFF2-40B4-BE49-F238E27FC236}">
                <a16:creationId xmlns:a16="http://schemas.microsoft.com/office/drawing/2014/main" xmlns="" id="{40518195-28C8-40F9-AB00-7D31EC8D29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32" y="117648"/>
            <a:ext cx="9357770" cy="930059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CF5C62A5-DCE2-40ED-AD0C-FDFEF81F9616}"/>
              </a:ext>
            </a:extLst>
          </p:cNvPr>
          <p:cNvSpPr/>
          <p:nvPr userDrawn="1"/>
        </p:nvSpPr>
        <p:spPr>
          <a:xfrm>
            <a:off x="-92149" y="4742120"/>
            <a:ext cx="12376298" cy="2105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68F13E9-8879-4121-BC46-F813908C5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33" y="5069688"/>
            <a:ext cx="8449340" cy="1377675"/>
          </a:xfrm>
          <a:solidFill>
            <a:schemeClr val="bg1"/>
          </a:solidFill>
        </p:spPr>
        <p:txBody>
          <a:bodyPr anchor="ctr">
            <a:normAutofit/>
          </a:bodyPr>
          <a:lstStyle>
            <a:lvl1pPr algn="ctr">
              <a:defRPr sz="3600"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41" name="Obraz 40">
            <a:extLst>
              <a:ext uri="{FF2B5EF4-FFF2-40B4-BE49-F238E27FC236}">
                <a16:creationId xmlns:a16="http://schemas.microsoft.com/office/drawing/2014/main" xmlns="" id="{7B0B3E1D-B941-4481-AD77-3247399287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5626" y="4742120"/>
            <a:ext cx="2363275" cy="2115880"/>
          </a:xfrm>
          <a:prstGeom prst="rect">
            <a:avLst/>
          </a:prstGeom>
        </p:spPr>
      </p:pic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xmlns="" id="{2DF33FB1-B560-45A8-9E9C-E86576A35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728" y="6372032"/>
            <a:ext cx="2743200" cy="365125"/>
          </a:xfrm>
        </p:spPr>
        <p:txBody>
          <a:bodyPr/>
          <a:lstStyle/>
          <a:p>
            <a:fld id="{85A75ECF-F533-4408-AED3-E1F588A2CA4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04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C924EA-8E18-488A-96CF-1793E948C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/>
          </a:bodyPr>
          <a:lstStyle>
            <a:lvl1pPr>
              <a:defRPr sz="3600"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xmlns="" id="{94C5B043-9944-48E7-9777-F12445317C0A}"/>
              </a:ext>
            </a:extLst>
          </p:cNvPr>
          <p:cNvGrpSpPr/>
          <p:nvPr userDrawn="1"/>
        </p:nvGrpSpPr>
        <p:grpSpPr>
          <a:xfrm>
            <a:off x="10562476" y="365126"/>
            <a:ext cx="1134224" cy="606808"/>
            <a:chOff x="10504718" y="377633"/>
            <a:chExt cx="1134224" cy="606808"/>
          </a:xfrm>
        </p:grpSpPr>
        <p:grpSp>
          <p:nvGrpSpPr>
            <p:cNvPr id="11" name="Grupa 10">
              <a:extLst>
                <a:ext uri="{FF2B5EF4-FFF2-40B4-BE49-F238E27FC236}">
                  <a16:creationId xmlns:a16="http://schemas.microsoft.com/office/drawing/2014/main" xmlns="" id="{F4C2744A-EC2D-4E09-B183-FDA7C9FD4C78}"/>
                </a:ext>
              </a:extLst>
            </p:cNvPr>
            <p:cNvGrpSpPr/>
            <p:nvPr userDrawn="1"/>
          </p:nvGrpSpPr>
          <p:grpSpPr>
            <a:xfrm rot="5400000">
              <a:off x="10466034" y="416317"/>
              <a:ext cx="606808" cy="529440"/>
              <a:chOff x="587695" y="1250140"/>
              <a:chExt cx="2484278" cy="2167533"/>
            </a:xfrm>
          </p:grpSpPr>
          <p:sp>
            <p:nvSpPr>
              <p:cNvPr id="17" name="Prostokąt 16">
                <a:extLst>
                  <a:ext uri="{FF2B5EF4-FFF2-40B4-BE49-F238E27FC236}">
                    <a16:creationId xmlns:a16="http://schemas.microsoft.com/office/drawing/2014/main" xmlns="" id="{35BEEC2F-FB14-44E9-AF35-7FA026F46EA5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" name="Prostokąt 17">
                <a:extLst>
                  <a:ext uri="{FF2B5EF4-FFF2-40B4-BE49-F238E27FC236}">
                    <a16:creationId xmlns:a16="http://schemas.microsoft.com/office/drawing/2014/main" xmlns="" id="{37D4C01C-5485-4F42-A186-535DC503B427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xmlns="" id="{CE8485B9-F9D4-45B2-92C6-E599A100D884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xmlns="" id="{BCD52582-80F0-4A6C-952E-E2D9433112F5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xmlns="" id="{AB28368A-1E92-45B3-B68C-E6CA93A6FE79}"/>
                </a:ext>
              </a:extLst>
            </p:cNvPr>
            <p:cNvGrpSpPr/>
            <p:nvPr userDrawn="1"/>
          </p:nvGrpSpPr>
          <p:grpSpPr>
            <a:xfrm rot="5400000">
              <a:off x="11070818" y="416317"/>
              <a:ext cx="606808" cy="529440"/>
              <a:chOff x="587695" y="1250140"/>
              <a:chExt cx="2484278" cy="2167533"/>
            </a:xfrm>
          </p:grpSpPr>
          <p:sp>
            <p:nvSpPr>
              <p:cNvPr id="13" name="Prostokąt 12">
                <a:extLst>
                  <a:ext uri="{FF2B5EF4-FFF2-40B4-BE49-F238E27FC236}">
                    <a16:creationId xmlns:a16="http://schemas.microsoft.com/office/drawing/2014/main" xmlns="" id="{EB399501-5B2B-4097-8356-EDBF40FFDC7A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4" name="Prostokąt 13">
                <a:extLst>
                  <a:ext uri="{FF2B5EF4-FFF2-40B4-BE49-F238E27FC236}">
                    <a16:creationId xmlns:a16="http://schemas.microsoft.com/office/drawing/2014/main" xmlns="" id="{766A30F5-E223-40EB-BCD7-1B5482F1B5AD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5" name="Prostokąt 14">
                <a:extLst>
                  <a:ext uri="{FF2B5EF4-FFF2-40B4-BE49-F238E27FC236}">
                    <a16:creationId xmlns:a16="http://schemas.microsoft.com/office/drawing/2014/main" xmlns="" id="{9D04ECB8-6F90-4DBD-A85A-54543DC26C23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xmlns="" id="{10229EBE-A47F-4D3F-A49E-A5B7EFEBDFC0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45048133-583D-4FA8-A31C-41CB2DFB61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0" y="6251190"/>
            <a:ext cx="12191999" cy="60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438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11BA620-E29D-434C-A1E2-4A319B19F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27C7E69-4DF9-4DC0-90D8-0983A6651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0224842D-904D-4473-A07F-134415E46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430862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CF1658E-374E-4ED3-B2B5-8A6A2D033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2AF282BA-A732-4C66-91AC-B7EE78A3A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E4717283-DB62-421A-B2CD-8A3C7ECF2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D56EB8A4-1D73-4223-93BC-8721AE4BAC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1F685F34-0918-4689-B223-8E4B47416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EF9DD541-E87D-4ECD-B4E5-86E97EC71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F183F928-2E3E-44BF-9A32-BA696236E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6E915BDD-8254-408E-986B-57F61600C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42763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9850B8E-1A74-423C-A841-3FD46A59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1391223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8603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9785C11-B6EA-4CC0-BFE5-6EC5644DF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5DC52E1-96BD-443A-9BA1-24A135954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13C0203D-903D-44ED-852B-D76E93E71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169388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9C400F3-8C92-4C20-991E-B5988D557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762539CA-BDC9-4C30-B477-FF692FFCC4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256E9973-EB20-4549-B61F-8B5BFD160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644466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C153C45-F61A-43EF-BE4E-425478AB9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C264F89A-A9D4-4A7A-A2C0-CDEE88FA4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9664229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9857FEC1-5B03-460A-B39E-4FE3F6E3A0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DCAC5D14-ADA3-42AE-A1AC-AB332A09EB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06598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 10">
            <a:extLst>
              <a:ext uri="{FF2B5EF4-FFF2-40B4-BE49-F238E27FC236}">
                <a16:creationId xmlns:a16="http://schemas.microsoft.com/office/drawing/2014/main" xmlns="" id="{114D6F18-188B-497C-8EC2-6EDBCA43082A}"/>
              </a:ext>
            </a:extLst>
          </p:cNvPr>
          <p:cNvGrpSpPr/>
          <p:nvPr userDrawn="1"/>
        </p:nvGrpSpPr>
        <p:grpSpPr>
          <a:xfrm>
            <a:off x="10562476" y="365126"/>
            <a:ext cx="1134224" cy="606808"/>
            <a:chOff x="10504718" y="377633"/>
            <a:chExt cx="1134224" cy="606808"/>
          </a:xfrm>
        </p:grpSpPr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xmlns="" id="{8C956B93-94B6-4483-BBA2-7A58AE66917D}"/>
                </a:ext>
              </a:extLst>
            </p:cNvPr>
            <p:cNvGrpSpPr/>
            <p:nvPr userDrawn="1"/>
          </p:nvGrpSpPr>
          <p:grpSpPr>
            <a:xfrm rot="5400000">
              <a:off x="10466034" y="416317"/>
              <a:ext cx="606808" cy="529440"/>
              <a:chOff x="587695" y="1250140"/>
              <a:chExt cx="2484278" cy="2167533"/>
            </a:xfrm>
          </p:grpSpPr>
          <p:sp>
            <p:nvSpPr>
              <p:cNvPr id="18" name="Prostokąt 17">
                <a:extLst>
                  <a:ext uri="{FF2B5EF4-FFF2-40B4-BE49-F238E27FC236}">
                    <a16:creationId xmlns:a16="http://schemas.microsoft.com/office/drawing/2014/main" xmlns="" id="{6CAD353D-6FFF-45BB-BDA5-2EA15F0150E1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xmlns="" id="{2C6457D3-46DA-4A6E-A425-CD14BE4FACD5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xmlns="" id="{21E9C3FA-3600-4DB3-909A-4661E8DF0865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1" name="Prostokąt 20">
                <a:extLst>
                  <a:ext uri="{FF2B5EF4-FFF2-40B4-BE49-F238E27FC236}">
                    <a16:creationId xmlns:a16="http://schemas.microsoft.com/office/drawing/2014/main" xmlns="" id="{749C91DB-595F-4D3C-A154-D224AC2F81F3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3" name="Grupa 12">
              <a:extLst>
                <a:ext uri="{FF2B5EF4-FFF2-40B4-BE49-F238E27FC236}">
                  <a16:creationId xmlns:a16="http://schemas.microsoft.com/office/drawing/2014/main" xmlns="" id="{017BFF5B-831F-4C2C-AF56-4EE5D9691402}"/>
                </a:ext>
              </a:extLst>
            </p:cNvPr>
            <p:cNvGrpSpPr/>
            <p:nvPr userDrawn="1"/>
          </p:nvGrpSpPr>
          <p:grpSpPr>
            <a:xfrm rot="5400000">
              <a:off x="11070818" y="416317"/>
              <a:ext cx="606808" cy="529440"/>
              <a:chOff x="587695" y="1250140"/>
              <a:chExt cx="2484278" cy="2167533"/>
            </a:xfrm>
          </p:grpSpPr>
          <p:sp>
            <p:nvSpPr>
              <p:cNvPr id="14" name="Prostokąt 13">
                <a:extLst>
                  <a:ext uri="{FF2B5EF4-FFF2-40B4-BE49-F238E27FC236}">
                    <a16:creationId xmlns:a16="http://schemas.microsoft.com/office/drawing/2014/main" xmlns="" id="{4DC53208-0942-48C0-976D-32202CE7527E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5" name="Prostokąt 14">
                <a:extLst>
                  <a:ext uri="{FF2B5EF4-FFF2-40B4-BE49-F238E27FC236}">
                    <a16:creationId xmlns:a16="http://schemas.microsoft.com/office/drawing/2014/main" xmlns="" id="{AC140D4E-E7A6-456D-AD77-CFAF121A86F3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xmlns="" id="{43FF7842-F6E2-4B31-A7EC-76B034441A14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" name="Prostokąt 16">
                <a:extLst>
                  <a:ext uri="{FF2B5EF4-FFF2-40B4-BE49-F238E27FC236}">
                    <a16:creationId xmlns:a16="http://schemas.microsoft.com/office/drawing/2014/main" xmlns="" id="{1CF881E3-373C-4965-991C-D2343EA7668D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F5C857F9-9BC1-4439-AA81-0221292350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0" y="6251190"/>
            <a:ext cx="12191999" cy="60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2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ykres_mniejsz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>
            <a:extLst>
              <a:ext uri="{FF2B5EF4-FFF2-40B4-BE49-F238E27FC236}">
                <a16:creationId xmlns:a16="http://schemas.microsoft.com/office/drawing/2014/main" xmlns="" id="{A74C4FF0-B1FC-48DC-96EE-7A1034E8D33B}"/>
              </a:ext>
            </a:extLst>
          </p:cNvPr>
          <p:cNvGrpSpPr/>
          <p:nvPr userDrawn="1"/>
        </p:nvGrpSpPr>
        <p:grpSpPr>
          <a:xfrm>
            <a:off x="10562476" y="365126"/>
            <a:ext cx="1134224" cy="606808"/>
            <a:chOff x="10504718" y="377633"/>
            <a:chExt cx="1134224" cy="606808"/>
          </a:xfrm>
        </p:grpSpPr>
        <p:grpSp>
          <p:nvGrpSpPr>
            <p:cNvPr id="11" name="Grupa 10">
              <a:extLst>
                <a:ext uri="{FF2B5EF4-FFF2-40B4-BE49-F238E27FC236}">
                  <a16:creationId xmlns:a16="http://schemas.microsoft.com/office/drawing/2014/main" xmlns="" id="{A053203D-BAA9-4143-B623-29F1C7186D3F}"/>
                </a:ext>
              </a:extLst>
            </p:cNvPr>
            <p:cNvGrpSpPr/>
            <p:nvPr userDrawn="1"/>
          </p:nvGrpSpPr>
          <p:grpSpPr>
            <a:xfrm rot="5400000">
              <a:off x="10466034" y="416317"/>
              <a:ext cx="606808" cy="529440"/>
              <a:chOff x="587695" y="1250140"/>
              <a:chExt cx="2484278" cy="2167533"/>
            </a:xfrm>
          </p:grpSpPr>
          <p:sp>
            <p:nvSpPr>
              <p:cNvPr id="17" name="Prostokąt 16">
                <a:extLst>
                  <a:ext uri="{FF2B5EF4-FFF2-40B4-BE49-F238E27FC236}">
                    <a16:creationId xmlns:a16="http://schemas.microsoft.com/office/drawing/2014/main" xmlns="" id="{76238E5B-C85D-49FF-A6B4-5556E1F6DF45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" name="Prostokąt 17">
                <a:extLst>
                  <a:ext uri="{FF2B5EF4-FFF2-40B4-BE49-F238E27FC236}">
                    <a16:creationId xmlns:a16="http://schemas.microsoft.com/office/drawing/2014/main" xmlns="" id="{49184125-A2C7-4C08-AE10-26F1E70884A1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xmlns="" id="{5B2EBF06-AEC2-4DE3-91F5-BBF2A211689F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xmlns="" id="{4B36ACC8-728D-4824-AD2F-52CD75FAB27F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xmlns="" id="{E99DED9F-E686-4062-9290-BEC5CAF643E5}"/>
                </a:ext>
              </a:extLst>
            </p:cNvPr>
            <p:cNvGrpSpPr/>
            <p:nvPr userDrawn="1"/>
          </p:nvGrpSpPr>
          <p:grpSpPr>
            <a:xfrm rot="5400000">
              <a:off x="11070818" y="416317"/>
              <a:ext cx="606808" cy="529440"/>
              <a:chOff x="587695" y="1250140"/>
              <a:chExt cx="2484278" cy="2167533"/>
            </a:xfrm>
          </p:grpSpPr>
          <p:sp>
            <p:nvSpPr>
              <p:cNvPr id="13" name="Prostokąt 12">
                <a:extLst>
                  <a:ext uri="{FF2B5EF4-FFF2-40B4-BE49-F238E27FC236}">
                    <a16:creationId xmlns:a16="http://schemas.microsoft.com/office/drawing/2014/main" xmlns="" id="{D59944A1-4D69-452C-9746-675830C6DACC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4" name="Prostokąt 13">
                <a:extLst>
                  <a:ext uri="{FF2B5EF4-FFF2-40B4-BE49-F238E27FC236}">
                    <a16:creationId xmlns:a16="http://schemas.microsoft.com/office/drawing/2014/main" xmlns="" id="{46AF0857-EA0C-463A-B308-5B423F32A2CE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5" name="Prostokąt 14">
                <a:extLst>
                  <a:ext uri="{FF2B5EF4-FFF2-40B4-BE49-F238E27FC236}">
                    <a16:creationId xmlns:a16="http://schemas.microsoft.com/office/drawing/2014/main" xmlns="" id="{6084EF31-FB2C-4E18-B045-69B0283C88BB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xmlns="" id="{89A99C4B-CE84-4080-9EA2-E0026DD6C4FB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pic>
        <p:nvPicPr>
          <p:cNvPr id="21" name="Obraz 20">
            <a:extLst>
              <a:ext uri="{FF2B5EF4-FFF2-40B4-BE49-F238E27FC236}">
                <a16:creationId xmlns:a16="http://schemas.microsoft.com/office/drawing/2014/main" xmlns="" id="{FFF72913-BF7C-43ED-8313-7FC5591805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 rot="16200000">
            <a:off x="-2327903" y="3125595"/>
            <a:ext cx="6858000" cy="60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9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C924EA-8E18-488A-96CF-1793E948C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/>
          </a:bodyPr>
          <a:lstStyle>
            <a:lvl1pPr>
              <a:defRPr sz="3600"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xmlns="" id="{BB0FD966-AAFC-4D80-8241-352A3E646D6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096000" y="3412763"/>
            <a:ext cx="1162756" cy="896394"/>
            <a:chOff x="5514622" y="1554104"/>
            <a:chExt cx="1162756" cy="896394"/>
          </a:xfrm>
        </p:grpSpPr>
        <p:grpSp>
          <p:nvGrpSpPr>
            <p:cNvPr id="11" name="Grupa 10">
              <a:extLst>
                <a:ext uri="{FF2B5EF4-FFF2-40B4-BE49-F238E27FC236}">
                  <a16:creationId xmlns:a16="http://schemas.microsoft.com/office/drawing/2014/main" xmlns="" id="{50FFC397-9C88-4D93-9F68-CB5B329B972A}"/>
                </a:ext>
              </a:extLst>
            </p:cNvPr>
            <p:cNvGrpSpPr/>
            <p:nvPr/>
          </p:nvGrpSpPr>
          <p:grpSpPr>
            <a:xfrm>
              <a:off x="5514622" y="1554104"/>
              <a:ext cx="1162756" cy="667770"/>
              <a:chOff x="2103496" y="1554104"/>
              <a:chExt cx="1162756" cy="667770"/>
            </a:xfrm>
          </p:grpSpPr>
          <p:sp>
            <p:nvSpPr>
              <p:cNvPr id="15" name="Prostokąt: zaokrąglone rogi 14">
                <a:extLst>
                  <a:ext uri="{FF2B5EF4-FFF2-40B4-BE49-F238E27FC236}">
                    <a16:creationId xmlns:a16="http://schemas.microsoft.com/office/drawing/2014/main" xmlns="" id="{A4745F7F-FB5F-40D9-AFD7-154B123564C5}"/>
                  </a:ext>
                </a:extLst>
              </p:cNvPr>
              <p:cNvSpPr/>
              <p:nvPr/>
            </p:nvSpPr>
            <p:spPr>
              <a:xfrm>
                <a:off x="2103496" y="1554104"/>
                <a:ext cx="1162756" cy="66777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" name="Prostokąt: zaokrąglone rogi 15">
                <a:extLst>
                  <a:ext uri="{FF2B5EF4-FFF2-40B4-BE49-F238E27FC236}">
                    <a16:creationId xmlns:a16="http://schemas.microsoft.com/office/drawing/2014/main" xmlns="" id="{236F7ECA-D441-427E-997B-0B72A71AE4B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52649" y="1606785"/>
                <a:ext cx="1064896" cy="56108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xmlns="" id="{9DE531F6-03C5-4BEA-BF02-597D98D3447C}"/>
                </a:ext>
              </a:extLst>
            </p:cNvPr>
            <p:cNvGrpSpPr/>
            <p:nvPr/>
          </p:nvGrpSpPr>
          <p:grpSpPr>
            <a:xfrm>
              <a:off x="5864629" y="2190532"/>
              <a:ext cx="462742" cy="259966"/>
              <a:chOff x="5864629" y="2190532"/>
              <a:chExt cx="462742" cy="259966"/>
            </a:xfrm>
          </p:grpSpPr>
          <p:sp>
            <p:nvSpPr>
              <p:cNvPr id="13" name="Prostokąt 12">
                <a:extLst>
                  <a:ext uri="{FF2B5EF4-FFF2-40B4-BE49-F238E27FC236}">
                    <a16:creationId xmlns:a16="http://schemas.microsoft.com/office/drawing/2014/main" xmlns="" id="{733837E5-6EBF-422E-9BED-612B893000B0}"/>
                  </a:ext>
                </a:extLst>
              </p:cNvPr>
              <p:cNvSpPr/>
              <p:nvPr/>
            </p:nvSpPr>
            <p:spPr>
              <a:xfrm>
                <a:off x="6030884" y="2190532"/>
                <a:ext cx="130233" cy="18881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4" name="Prostokąt: zaokrąglone rogi u góry 13">
                <a:extLst>
                  <a:ext uri="{FF2B5EF4-FFF2-40B4-BE49-F238E27FC236}">
                    <a16:creationId xmlns:a16="http://schemas.microsoft.com/office/drawing/2014/main" xmlns="" id="{0052C152-100E-4023-B0E3-587A2A7908FE}"/>
                  </a:ext>
                </a:extLst>
              </p:cNvPr>
              <p:cNvSpPr/>
              <p:nvPr/>
            </p:nvSpPr>
            <p:spPr>
              <a:xfrm>
                <a:off x="5864629" y="2353516"/>
                <a:ext cx="462742" cy="96982"/>
              </a:xfrm>
              <a:prstGeom prst="round2Same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pSp>
        <p:nvGrpSpPr>
          <p:cNvPr id="17" name="Grupa 16">
            <a:extLst>
              <a:ext uri="{FF2B5EF4-FFF2-40B4-BE49-F238E27FC236}">
                <a16:creationId xmlns:a16="http://schemas.microsoft.com/office/drawing/2014/main" xmlns="" id="{79C6F679-8A45-4034-A17F-64DEC316D245}"/>
              </a:ext>
            </a:extLst>
          </p:cNvPr>
          <p:cNvGrpSpPr/>
          <p:nvPr userDrawn="1"/>
        </p:nvGrpSpPr>
        <p:grpSpPr>
          <a:xfrm>
            <a:off x="10562476" y="365126"/>
            <a:ext cx="1134224" cy="606808"/>
            <a:chOff x="10504718" y="377633"/>
            <a:chExt cx="1134224" cy="606808"/>
          </a:xfrm>
        </p:grpSpPr>
        <p:grpSp>
          <p:nvGrpSpPr>
            <p:cNvPr id="18" name="Grupa 17">
              <a:extLst>
                <a:ext uri="{FF2B5EF4-FFF2-40B4-BE49-F238E27FC236}">
                  <a16:creationId xmlns:a16="http://schemas.microsoft.com/office/drawing/2014/main" xmlns="" id="{52FED5F6-843D-4C29-B966-0D1C75F1DC44}"/>
                </a:ext>
              </a:extLst>
            </p:cNvPr>
            <p:cNvGrpSpPr/>
            <p:nvPr userDrawn="1"/>
          </p:nvGrpSpPr>
          <p:grpSpPr>
            <a:xfrm rot="5400000">
              <a:off x="10466034" y="416317"/>
              <a:ext cx="606808" cy="529440"/>
              <a:chOff x="587695" y="1250140"/>
              <a:chExt cx="2484278" cy="2167533"/>
            </a:xfrm>
          </p:grpSpPr>
          <p:sp>
            <p:nvSpPr>
              <p:cNvPr id="24" name="Prostokąt 23">
                <a:extLst>
                  <a:ext uri="{FF2B5EF4-FFF2-40B4-BE49-F238E27FC236}">
                    <a16:creationId xmlns:a16="http://schemas.microsoft.com/office/drawing/2014/main" xmlns="" id="{89730AE5-B2F1-4EC4-B438-E6177A5D3AB2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5" name="Prostokąt 24">
                <a:extLst>
                  <a:ext uri="{FF2B5EF4-FFF2-40B4-BE49-F238E27FC236}">
                    <a16:creationId xmlns:a16="http://schemas.microsoft.com/office/drawing/2014/main" xmlns="" id="{9B6F81F9-CFD3-4A24-A2FE-D6A7A1525F91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6" name="Prostokąt 25">
                <a:extLst>
                  <a:ext uri="{FF2B5EF4-FFF2-40B4-BE49-F238E27FC236}">
                    <a16:creationId xmlns:a16="http://schemas.microsoft.com/office/drawing/2014/main" xmlns="" id="{2F28F455-7554-452F-8C28-5842848CAD3A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7" name="Prostokąt 26">
                <a:extLst>
                  <a:ext uri="{FF2B5EF4-FFF2-40B4-BE49-F238E27FC236}">
                    <a16:creationId xmlns:a16="http://schemas.microsoft.com/office/drawing/2014/main" xmlns="" id="{4E68D16A-456D-452B-98DC-0CE6DCADB79F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9" name="Grupa 18">
              <a:extLst>
                <a:ext uri="{FF2B5EF4-FFF2-40B4-BE49-F238E27FC236}">
                  <a16:creationId xmlns:a16="http://schemas.microsoft.com/office/drawing/2014/main" xmlns="" id="{CE9F871D-DAC9-4F5C-9306-32B0420A997A}"/>
                </a:ext>
              </a:extLst>
            </p:cNvPr>
            <p:cNvGrpSpPr/>
            <p:nvPr userDrawn="1"/>
          </p:nvGrpSpPr>
          <p:grpSpPr>
            <a:xfrm rot="5400000">
              <a:off x="11070818" y="416317"/>
              <a:ext cx="606808" cy="529440"/>
              <a:chOff x="587695" y="1250140"/>
              <a:chExt cx="2484278" cy="2167533"/>
            </a:xfrm>
          </p:grpSpPr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xmlns="" id="{DD63CEC4-E98C-4C38-9224-F34E56A1F4D9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1" name="Prostokąt 20">
                <a:extLst>
                  <a:ext uri="{FF2B5EF4-FFF2-40B4-BE49-F238E27FC236}">
                    <a16:creationId xmlns:a16="http://schemas.microsoft.com/office/drawing/2014/main" xmlns="" id="{CB295EB4-0272-4604-B561-FD442BF24FF2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2" name="Prostokąt 21">
                <a:extLst>
                  <a:ext uri="{FF2B5EF4-FFF2-40B4-BE49-F238E27FC236}">
                    <a16:creationId xmlns:a16="http://schemas.microsoft.com/office/drawing/2014/main" xmlns="" id="{7EBA3790-104C-4252-AE5F-C0BB9ABBCBC1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3" name="Prostokąt 22">
                <a:extLst>
                  <a:ext uri="{FF2B5EF4-FFF2-40B4-BE49-F238E27FC236}">
                    <a16:creationId xmlns:a16="http://schemas.microsoft.com/office/drawing/2014/main" xmlns="" id="{5387FD82-766F-4D99-8E68-16F1243E8B7D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pic>
        <p:nvPicPr>
          <p:cNvPr id="28" name="Obraz 27">
            <a:extLst>
              <a:ext uri="{FF2B5EF4-FFF2-40B4-BE49-F238E27FC236}">
                <a16:creationId xmlns:a16="http://schemas.microsoft.com/office/drawing/2014/main" xmlns="" id="{07B03FBB-955C-4317-9493-2B9381527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0" y="6251190"/>
            <a:ext cx="12191999" cy="60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90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, zawartość, logo partne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C924EA-8E18-488A-96CF-1793E948C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/>
          </a:bodyPr>
          <a:lstStyle>
            <a:lvl1pPr>
              <a:defRPr sz="3600"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7953364-0F0A-48A4-A925-C92087273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47775"/>
            <a:ext cx="8943974" cy="49291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400">
                <a:latin typeface="Lato" panose="020F0502020204030203" pitchFamily="34" charset="-18"/>
              </a:defRPr>
            </a:lvl1pPr>
            <a:lvl2pPr marL="6858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000">
                <a:latin typeface="Lato" panose="020F0502020204030203" pitchFamily="34" charset="-18"/>
              </a:defRPr>
            </a:lvl2pPr>
            <a:lvl3pPr marL="11430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800">
                <a:latin typeface="Lato" panose="020F0502020204030203" pitchFamily="34" charset="-18"/>
              </a:defRPr>
            </a:lvl3pPr>
            <a:lvl4pPr marL="16002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4pPr>
            <a:lvl5pPr marL="20574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Symbol zastępczy obrazu 9">
            <a:extLst>
              <a:ext uri="{FF2B5EF4-FFF2-40B4-BE49-F238E27FC236}">
                <a16:creationId xmlns:a16="http://schemas.microsoft.com/office/drawing/2014/main" xmlns="" id="{0344BBBB-956E-44FC-A736-84D731EE476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70671" y="3155727"/>
            <a:ext cx="1128090" cy="1054227"/>
          </a:xfrm>
          <a:solidFill>
            <a:schemeClr val="bg1">
              <a:alpha val="93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Logo partnera</a:t>
            </a: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xmlns="" id="{E7EDD649-650E-42A4-98D2-337D0304B262}"/>
              </a:ext>
            </a:extLst>
          </p:cNvPr>
          <p:cNvGrpSpPr/>
          <p:nvPr userDrawn="1"/>
        </p:nvGrpSpPr>
        <p:grpSpPr>
          <a:xfrm>
            <a:off x="10562476" y="365126"/>
            <a:ext cx="1134224" cy="606808"/>
            <a:chOff x="10504718" y="377633"/>
            <a:chExt cx="1134224" cy="606808"/>
          </a:xfrm>
        </p:grpSpPr>
        <p:grpSp>
          <p:nvGrpSpPr>
            <p:cNvPr id="13" name="Grupa 12">
              <a:extLst>
                <a:ext uri="{FF2B5EF4-FFF2-40B4-BE49-F238E27FC236}">
                  <a16:creationId xmlns:a16="http://schemas.microsoft.com/office/drawing/2014/main" xmlns="" id="{EE96D647-6E9E-4D71-B6D0-182189ADF198}"/>
                </a:ext>
              </a:extLst>
            </p:cNvPr>
            <p:cNvGrpSpPr/>
            <p:nvPr userDrawn="1"/>
          </p:nvGrpSpPr>
          <p:grpSpPr>
            <a:xfrm rot="5400000">
              <a:off x="10466034" y="416317"/>
              <a:ext cx="606808" cy="529440"/>
              <a:chOff x="587695" y="1250140"/>
              <a:chExt cx="2484278" cy="2167533"/>
            </a:xfrm>
          </p:grpSpPr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xmlns="" id="{C57BEAB1-0336-4C0C-8AC4-EF7661D9D816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xmlns="" id="{115484DE-A591-43C9-9FCE-F767A74A7841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1" name="Prostokąt 20">
                <a:extLst>
                  <a:ext uri="{FF2B5EF4-FFF2-40B4-BE49-F238E27FC236}">
                    <a16:creationId xmlns:a16="http://schemas.microsoft.com/office/drawing/2014/main" xmlns="" id="{12A91091-8708-4DD6-BC41-F710EC4EAEF6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2" name="Prostokąt 21">
                <a:extLst>
                  <a:ext uri="{FF2B5EF4-FFF2-40B4-BE49-F238E27FC236}">
                    <a16:creationId xmlns:a16="http://schemas.microsoft.com/office/drawing/2014/main" xmlns="" id="{84899D8D-81DC-4933-836A-CA1DE8A6C0FF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xmlns="" id="{F7335084-F3F8-400C-B3A9-A8E4C290386F}"/>
                </a:ext>
              </a:extLst>
            </p:cNvPr>
            <p:cNvGrpSpPr/>
            <p:nvPr userDrawn="1"/>
          </p:nvGrpSpPr>
          <p:grpSpPr>
            <a:xfrm rot="5400000">
              <a:off x="11070818" y="416317"/>
              <a:ext cx="606808" cy="529440"/>
              <a:chOff x="587695" y="1250140"/>
              <a:chExt cx="2484278" cy="2167533"/>
            </a:xfrm>
          </p:grpSpPr>
          <p:sp>
            <p:nvSpPr>
              <p:cNvPr id="15" name="Prostokąt 14">
                <a:extLst>
                  <a:ext uri="{FF2B5EF4-FFF2-40B4-BE49-F238E27FC236}">
                    <a16:creationId xmlns:a16="http://schemas.microsoft.com/office/drawing/2014/main" xmlns="" id="{DAE98390-1CFB-46BA-96C5-8C3E2A171285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xmlns="" id="{A8F93B7A-E692-483B-97CF-486E698218E0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" name="Prostokąt 16">
                <a:extLst>
                  <a:ext uri="{FF2B5EF4-FFF2-40B4-BE49-F238E27FC236}">
                    <a16:creationId xmlns:a16="http://schemas.microsoft.com/office/drawing/2014/main" xmlns="" id="{7F3C7DF5-FFF4-4766-A6F2-02A62FF01AAA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" name="Prostokąt 17">
                <a:extLst>
                  <a:ext uri="{FF2B5EF4-FFF2-40B4-BE49-F238E27FC236}">
                    <a16:creationId xmlns:a16="http://schemas.microsoft.com/office/drawing/2014/main" xmlns="" id="{757CB4EC-F1F1-4E27-BFED-8A38340AA017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pic>
        <p:nvPicPr>
          <p:cNvPr id="23" name="Obraz 22">
            <a:extLst>
              <a:ext uri="{FF2B5EF4-FFF2-40B4-BE49-F238E27FC236}">
                <a16:creationId xmlns:a16="http://schemas.microsoft.com/office/drawing/2014/main" xmlns="" id="{DF28D883-405B-4827-8D4D-3A6151D660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0" y="6251190"/>
            <a:ext cx="12191999" cy="606810"/>
          </a:xfrm>
          <a:prstGeom prst="rect">
            <a:avLst/>
          </a:prstGeom>
        </p:spPr>
      </p:pic>
      <p:sp>
        <p:nvSpPr>
          <p:cNvPr id="24" name="Strzałka: pagon 23">
            <a:extLst>
              <a:ext uri="{FF2B5EF4-FFF2-40B4-BE49-F238E27FC236}">
                <a16:creationId xmlns:a16="http://schemas.microsoft.com/office/drawing/2014/main" xmlns="" id="{10D615AC-52AF-46DC-874A-5395615B9D68}"/>
              </a:ext>
            </a:extLst>
          </p:cNvPr>
          <p:cNvSpPr/>
          <p:nvPr userDrawn="1"/>
        </p:nvSpPr>
        <p:spPr>
          <a:xfrm rot="16200000">
            <a:off x="10690132" y="1798018"/>
            <a:ext cx="892337" cy="1131255"/>
          </a:xfrm>
          <a:prstGeom prst="chevron">
            <a:avLst/>
          </a:prstGeom>
          <a:noFill/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84000">
                  <a:srgbClr val="C00000"/>
                </a:gs>
                <a:gs pos="100000">
                  <a:srgbClr val="C000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5" name="Strzałka: pagon 24">
            <a:extLst>
              <a:ext uri="{FF2B5EF4-FFF2-40B4-BE49-F238E27FC236}">
                <a16:creationId xmlns:a16="http://schemas.microsoft.com/office/drawing/2014/main" xmlns="" id="{D22D0870-835B-4196-959F-040BCBB9C2EB}"/>
              </a:ext>
            </a:extLst>
          </p:cNvPr>
          <p:cNvSpPr/>
          <p:nvPr userDrawn="1"/>
        </p:nvSpPr>
        <p:spPr>
          <a:xfrm rot="16200000">
            <a:off x="10683421" y="4292367"/>
            <a:ext cx="892337" cy="1134222"/>
          </a:xfrm>
          <a:prstGeom prst="chevron">
            <a:avLst/>
          </a:prstGeom>
          <a:noFill/>
          <a:ln w="57150">
            <a:gradFill flip="none" rotWithShape="1">
              <a:gsLst>
                <a:gs pos="0">
                  <a:srgbClr val="F6ACAE"/>
                </a:gs>
                <a:gs pos="11000">
                  <a:srgbClr val="C00000"/>
                </a:gs>
                <a:gs pos="25000">
                  <a:srgbClr val="C000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6" name="Strzałka: pagon 25">
            <a:extLst>
              <a:ext uri="{FF2B5EF4-FFF2-40B4-BE49-F238E27FC236}">
                <a16:creationId xmlns:a16="http://schemas.microsoft.com/office/drawing/2014/main" xmlns="" id="{2ABC50BC-0413-4361-A8B1-C5F3222C1B72}"/>
              </a:ext>
            </a:extLst>
          </p:cNvPr>
          <p:cNvSpPr/>
          <p:nvPr userDrawn="1"/>
        </p:nvSpPr>
        <p:spPr>
          <a:xfrm rot="16200000">
            <a:off x="10681935" y="5036038"/>
            <a:ext cx="892337" cy="1131255"/>
          </a:xfrm>
          <a:prstGeom prst="chevron">
            <a:avLst/>
          </a:prstGeom>
          <a:noFill/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84000">
                  <a:srgbClr val="C00000"/>
                </a:gs>
                <a:gs pos="100000">
                  <a:srgbClr val="C000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7" name="Strzałka: pagon 26">
            <a:extLst>
              <a:ext uri="{FF2B5EF4-FFF2-40B4-BE49-F238E27FC236}">
                <a16:creationId xmlns:a16="http://schemas.microsoft.com/office/drawing/2014/main" xmlns="" id="{CB976FC8-97B2-4C2C-875B-30C63651F15B}"/>
              </a:ext>
            </a:extLst>
          </p:cNvPr>
          <p:cNvSpPr/>
          <p:nvPr userDrawn="1"/>
        </p:nvSpPr>
        <p:spPr>
          <a:xfrm rot="16200000">
            <a:off x="10688548" y="1054346"/>
            <a:ext cx="892337" cy="1134222"/>
          </a:xfrm>
          <a:prstGeom prst="chevron">
            <a:avLst/>
          </a:prstGeom>
          <a:noFill/>
          <a:ln w="57150">
            <a:gradFill flip="none" rotWithShape="1">
              <a:gsLst>
                <a:gs pos="0">
                  <a:srgbClr val="F6ACAE"/>
                </a:gs>
                <a:gs pos="11000">
                  <a:srgbClr val="C00000"/>
                </a:gs>
                <a:gs pos="25000">
                  <a:srgbClr val="C000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3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57.xml"/><Relationship Id="rId29" Type="http://schemas.openxmlformats.org/officeDocument/2006/relationships/theme" Target="../theme/theme2.xml"/><Relationship Id="rId10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22D59D52-703E-4F14-80DB-DDB039C66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E1D0E1D-D229-4DE0-BB84-0BB7FB813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3F8C3CEC-5EFF-49E4-85CC-D105DAB73E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Warszawa, czerwiec 2019 r.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030B587-FABF-44A0-88BF-ED5653E6F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714898C-0BA4-4389-AF71-76512E5DC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75ECF-F533-4408-AED3-E1F588A2CA4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226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99" r:id="rId3"/>
    <p:sldLayoutId id="2147483650" r:id="rId4"/>
    <p:sldLayoutId id="2147483673" r:id="rId5"/>
    <p:sldLayoutId id="2147483702" r:id="rId6"/>
    <p:sldLayoutId id="2147483703" r:id="rId7"/>
    <p:sldLayoutId id="2147483700" r:id="rId8"/>
    <p:sldLayoutId id="2147483665" r:id="rId9"/>
    <p:sldLayoutId id="2147483660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61" r:id="rId16"/>
    <p:sldLayoutId id="2147483663" r:id="rId17"/>
    <p:sldLayoutId id="2147483662" r:id="rId18"/>
    <p:sldLayoutId id="2147483664" r:id="rId19"/>
    <p:sldLayoutId id="2147483651" r:id="rId20"/>
    <p:sldLayoutId id="2147483652" r:id="rId21"/>
    <p:sldLayoutId id="2147483653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  <p:sldLayoutId id="2147483704" r:id="rId2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22D59D52-703E-4F14-80DB-DDB039C66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E1D0E1D-D229-4DE0-BB84-0BB7FB813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3F8C3CEC-5EFF-49E4-85CC-D105DAB73E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030B587-FABF-44A0-88BF-ED5653E6F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714898C-0BA4-4389-AF71-76512E5DC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75ECF-F533-4408-AED3-E1F588A2CA4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835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svg"/><Relationship Id="rId20" Type="http://schemas.openxmlformats.org/officeDocument/2006/relationships/image" Target="../media/image36.png"/><Relationship Id="rId21" Type="http://schemas.openxmlformats.org/officeDocument/2006/relationships/image" Target="../media/image55.svg"/><Relationship Id="rId10" Type="http://schemas.openxmlformats.org/officeDocument/2006/relationships/image" Target="../media/image27.png"/><Relationship Id="rId11" Type="http://schemas.openxmlformats.org/officeDocument/2006/relationships/image" Target="../media/image37.svg"/><Relationship Id="rId12" Type="http://schemas.openxmlformats.org/officeDocument/2006/relationships/image" Target="../media/image28.png"/><Relationship Id="rId13" Type="http://schemas.openxmlformats.org/officeDocument/2006/relationships/image" Target="../media/image39.svg"/><Relationship Id="rId14" Type="http://schemas.openxmlformats.org/officeDocument/2006/relationships/image" Target="../media/image33.png"/><Relationship Id="rId15" Type="http://schemas.openxmlformats.org/officeDocument/2006/relationships/image" Target="../media/image49.svg"/><Relationship Id="rId16" Type="http://schemas.openxmlformats.org/officeDocument/2006/relationships/image" Target="../media/image34.png"/><Relationship Id="rId17" Type="http://schemas.openxmlformats.org/officeDocument/2006/relationships/image" Target="../media/image51.svg"/><Relationship Id="rId18" Type="http://schemas.openxmlformats.org/officeDocument/2006/relationships/image" Target="../media/image35.png"/><Relationship Id="rId19" Type="http://schemas.openxmlformats.org/officeDocument/2006/relationships/image" Target="../media/image53.sv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29.svg"/><Relationship Id="rId4" Type="http://schemas.openxmlformats.org/officeDocument/2006/relationships/image" Target="../media/image29.png"/><Relationship Id="rId5" Type="http://schemas.openxmlformats.org/officeDocument/2006/relationships/image" Target="../media/image41.svg"/><Relationship Id="rId6" Type="http://schemas.openxmlformats.org/officeDocument/2006/relationships/image" Target="../media/image25.png"/><Relationship Id="rId7" Type="http://schemas.openxmlformats.org/officeDocument/2006/relationships/image" Target="../media/image33.svg"/><Relationship Id="rId8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svg"/><Relationship Id="rId12" Type="http://schemas.openxmlformats.org/officeDocument/2006/relationships/image" Target="../media/image34.png"/><Relationship Id="rId13" Type="http://schemas.openxmlformats.org/officeDocument/2006/relationships/image" Target="../media/image51.sv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3" Type="http://schemas.openxmlformats.org/officeDocument/2006/relationships/image" Target="../media/image41.svg"/><Relationship Id="rId4" Type="http://schemas.openxmlformats.org/officeDocument/2006/relationships/image" Target="../media/image25.png"/><Relationship Id="rId5" Type="http://schemas.openxmlformats.org/officeDocument/2006/relationships/image" Target="../media/image33.svg"/><Relationship Id="rId6" Type="http://schemas.openxmlformats.org/officeDocument/2006/relationships/image" Target="../media/image30.png"/><Relationship Id="rId7" Type="http://schemas.openxmlformats.org/officeDocument/2006/relationships/image" Target="../media/image43.svg"/><Relationship Id="rId8" Type="http://schemas.openxmlformats.org/officeDocument/2006/relationships/image" Target="../media/image27.png"/><Relationship Id="rId9" Type="http://schemas.openxmlformats.org/officeDocument/2006/relationships/image" Target="../media/image37.svg"/><Relationship Id="rId10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png"/><Relationship Id="rId12" Type="http://schemas.openxmlformats.org/officeDocument/2006/relationships/image" Target="../media/image39.sv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eg"/><Relationship Id="rId3" Type="http://schemas.openxmlformats.org/officeDocument/2006/relationships/image" Target="../media/image24.png"/><Relationship Id="rId4" Type="http://schemas.openxmlformats.org/officeDocument/2006/relationships/image" Target="../media/image31.svg"/><Relationship Id="rId5" Type="http://schemas.openxmlformats.org/officeDocument/2006/relationships/image" Target="../media/image25.png"/><Relationship Id="rId6" Type="http://schemas.openxmlformats.org/officeDocument/2006/relationships/image" Target="../media/image33.svg"/><Relationship Id="rId7" Type="http://schemas.openxmlformats.org/officeDocument/2006/relationships/image" Target="../media/image26.png"/><Relationship Id="rId8" Type="http://schemas.openxmlformats.org/officeDocument/2006/relationships/image" Target="../media/image35.svg"/><Relationship Id="rId9" Type="http://schemas.openxmlformats.org/officeDocument/2006/relationships/image" Target="../media/image27.png"/><Relationship Id="rId10" Type="http://schemas.openxmlformats.org/officeDocument/2006/relationships/image" Target="../media/image37.sv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4.svg"/><Relationship Id="rId12" Type="http://schemas.openxmlformats.org/officeDocument/2006/relationships/image" Target="../media/image43.png"/><Relationship Id="rId13" Type="http://schemas.openxmlformats.org/officeDocument/2006/relationships/image" Target="../media/image66.svg"/><Relationship Id="rId14" Type="http://schemas.openxmlformats.org/officeDocument/2006/relationships/image" Target="../media/image44.png"/><Relationship Id="rId15" Type="http://schemas.openxmlformats.org/officeDocument/2006/relationships/image" Target="../media/image68.sv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8.jpeg"/><Relationship Id="rId4" Type="http://schemas.openxmlformats.org/officeDocument/2006/relationships/image" Target="../media/image39.png"/><Relationship Id="rId5" Type="http://schemas.microsoft.com/office/2007/relationships/hdphoto" Target="../media/hdphoto1.wdp"/><Relationship Id="rId6" Type="http://schemas.openxmlformats.org/officeDocument/2006/relationships/image" Target="../media/image40.png"/><Relationship Id="rId7" Type="http://schemas.openxmlformats.org/officeDocument/2006/relationships/image" Target="../media/image60.svg"/><Relationship Id="rId8" Type="http://schemas.openxmlformats.org/officeDocument/2006/relationships/image" Target="../media/image41.png"/><Relationship Id="rId9" Type="http://schemas.openxmlformats.org/officeDocument/2006/relationships/image" Target="../media/image62.svg"/><Relationship Id="rId10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4.svg"/><Relationship Id="rId12" Type="http://schemas.openxmlformats.org/officeDocument/2006/relationships/image" Target="../media/image43.png"/><Relationship Id="rId13" Type="http://schemas.openxmlformats.org/officeDocument/2006/relationships/image" Target="../media/image66.svg"/><Relationship Id="rId14" Type="http://schemas.openxmlformats.org/officeDocument/2006/relationships/image" Target="../media/image44.png"/><Relationship Id="rId15" Type="http://schemas.openxmlformats.org/officeDocument/2006/relationships/image" Target="../media/image68.sv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png"/><Relationship Id="rId3" Type="http://schemas.openxmlformats.org/officeDocument/2006/relationships/image" Target="../media/image70.svg"/><Relationship Id="rId4" Type="http://schemas.openxmlformats.org/officeDocument/2006/relationships/image" Target="../media/image46.png"/><Relationship Id="rId5" Type="http://schemas.openxmlformats.org/officeDocument/2006/relationships/image" Target="../media/image72.svg"/><Relationship Id="rId6" Type="http://schemas.openxmlformats.org/officeDocument/2006/relationships/image" Target="../media/image40.png"/><Relationship Id="rId7" Type="http://schemas.openxmlformats.org/officeDocument/2006/relationships/image" Target="../media/image60.svg"/><Relationship Id="rId8" Type="http://schemas.openxmlformats.org/officeDocument/2006/relationships/image" Target="../media/image41.png"/><Relationship Id="rId9" Type="http://schemas.openxmlformats.org/officeDocument/2006/relationships/image" Target="../media/image62.svg"/><Relationship Id="rId10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6.svg"/><Relationship Id="rId12" Type="http://schemas.openxmlformats.org/officeDocument/2006/relationships/image" Target="../media/image44.png"/><Relationship Id="rId13" Type="http://schemas.openxmlformats.org/officeDocument/2006/relationships/image" Target="../media/image68.sv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7.jpeg"/><Relationship Id="rId4" Type="http://schemas.openxmlformats.org/officeDocument/2006/relationships/image" Target="../media/image40.png"/><Relationship Id="rId5" Type="http://schemas.openxmlformats.org/officeDocument/2006/relationships/image" Target="../media/image60.svg"/><Relationship Id="rId6" Type="http://schemas.openxmlformats.org/officeDocument/2006/relationships/image" Target="../media/image41.png"/><Relationship Id="rId7" Type="http://schemas.openxmlformats.org/officeDocument/2006/relationships/image" Target="../media/image62.svg"/><Relationship Id="rId8" Type="http://schemas.openxmlformats.org/officeDocument/2006/relationships/image" Target="../media/image42.png"/><Relationship Id="rId9" Type="http://schemas.openxmlformats.org/officeDocument/2006/relationships/image" Target="../media/image64.svg"/><Relationship Id="rId10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6.svg"/><Relationship Id="rId12" Type="http://schemas.openxmlformats.org/officeDocument/2006/relationships/image" Target="../media/image44.png"/><Relationship Id="rId13" Type="http://schemas.openxmlformats.org/officeDocument/2006/relationships/image" Target="../media/image68.sv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8.png"/><Relationship Id="rId4" Type="http://schemas.openxmlformats.org/officeDocument/2006/relationships/image" Target="../media/image40.png"/><Relationship Id="rId5" Type="http://schemas.openxmlformats.org/officeDocument/2006/relationships/image" Target="../media/image60.svg"/><Relationship Id="rId6" Type="http://schemas.openxmlformats.org/officeDocument/2006/relationships/image" Target="../media/image41.png"/><Relationship Id="rId7" Type="http://schemas.openxmlformats.org/officeDocument/2006/relationships/image" Target="../media/image62.svg"/><Relationship Id="rId8" Type="http://schemas.openxmlformats.org/officeDocument/2006/relationships/image" Target="../media/image42.png"/><Relationship Id="rId9" Type="http://schemas.openxmlformats.org/officeDocument/2006/relationships/image" Target="../media/image64.svg"/><Relationship Id="rId10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4" Type="http://schemas.openxmlformats.org/officeDocument/2006/relationships/image" Target="../media/image49.png"/><Relationship Id="rId5" Type="http://schemas.openxmlformats.org/officeDocument/2006/relationships/image" Target="../media/image76.svg"/><Relationship Id="rId6" Type="http://schemas.openxmlformats.org/officeDocument/2006/relationships/image" Target="../media/image42.png"/><Relationship Id="rId7" Type="http://schemas.openxmlformats.org/officeDocument/2006/relationships/image" Target="../media/image64.svg"/><Relationship Id="rId8" Type="http://schemas.openxmlformats.org/officeDocument/2006/relationships/image" Target="../media/image50.png"/><Relationship Id="rId9" Type="http://schemas.openxmlformats.org/officeDocument/2006/relationships/image" Target="../media/image78.svg"/><Relationship Id="rId10" Type="http://schemas.openxmlformats.org/officeDocument/2006/relationships/image" Target="../media/image44.png"/><Relationship Id="rId11" Type="http://schemas.openxmlformats.org/officeDocument/2006/relationships/image" Target="../media/image68.sv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4" Type="http://schemas.openxmlformats.org/officeDocument/2006/relationships/image" Target="../media/image49.png"/><Relationship Id="rId5" Type="http://schemas.openxmlformats.org/officeDocument/2006/relationships/image" Target="../media/image76.svg"/><Relationship Id="rId6" Type="http://schemas.openxmlformats.org/officeDocument/2006/relationships/image" Target="../media/image42.png"/><Relationship Id="rId7" Type="http://schemas.openxmlformats.org/officeDocument/2006/relationships/image" Target="../media/image64.svg"/><Relationship Id="rId8" Type="http://schemas.openxmlformats.org/officeDocument/2006/relationships/image" Target="../media/image50.png"/><Relationship Id="rId9" Type="http://schemas.openxmlformats.org/officeDocument/2006/relationships/image" Target="../media/image78.svg"/><Relationship Id="rId10" Type="http://schemas.openxmlformats.org/officeDocument/2006/relationships/image" Target="../media/image44.png"/><Relationship Id="rId11" Type="http://schemas.openxmlformats.org/officeDocument/2006/relationships/image" Target="../media/image68.sv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4" Type="http://schemas.openxmlformats.org/officeDocument/2006/relationships/image" Target="../media/image41.png"/><Relationship Id="rId5" Type="http://schemas.openxmlformats.org/officeDocument/2006/relationships/image" Target="../media/image62.svg"/><Relationship Id="rId6" Type="http://schemas.openxmlformats.org/officeDocument/2006/relationships/image" Target="../media/image42.png"/><Relationship Id="rId7" Type="http://schemas.openxmlformats.org/officeDocument/2006/relationships/image" Target="../media/image64.svg"/><Relationship Id="rId8" Type="http://schemas.openxmlformats.org/officeDocument/2006/relationships/image" Target="../media/image50.png"/><Relationship Id="rId9" Type="http://schemas.openxmlformats.org/officeDocument/2006/relationships/image" Target="../media/image78.svg"/><Relationship Id="rId10" Type="http://schemas.openxmlformats.org/officeDocument/2006/relationships/image" Target="../media/image51.png"/><Relationship Id="rId11" Type="http://schemas.openxmlformats.org/officeDocument/2006/relationships/image" Target="../media/image80.sv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4" Type="http://schemas.openxmlformats.org/officeDocument/2006/relationships/image" Target="../media/image41.png"/><Relationship Id="rId5" Type="http://schemas.openxmlformats.org/officeDocument/2006/relationships/image" Target="../media/image62.svg"/><Relationship Id="rId6" Type="http://schemas.openxmlformats.org/officeDocument/2006/relationships/image" Target="../media/image42.png"/><Relationship Id="rId7" Type="http://schemas.openxmlformats.org/officeDocument/2006/relationships/image" Target="../media/image64.svg"/><Relationship Id="rId8" Type="http://schemas.openxmlformats.org/officeDocument/2006/relationships/image" Target="../media/image50.png"/><Relationship Id="rId9" Type="http://schemas.openxmlformats.org/officeDocument/2006/relationships/image" Target="../media/image78.svg"/><Relationship Id="rId10" Type="http://schemas.openxmlformats.org/officeDocument/2006/relationships/image" Target="../media/image51.png"/><Relationship Id="rId11" Type="http://schemas.openxmlformats.org/officeDocument/2006/relationships/image" Target="../media/image80.sv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svg"/><Relationship Id="rId12" Type="http://schemas.openxmlformats.org/officeDocument/2006/relationships/image" Target="../media/image28.png"/><Relationship Id="rId13" Type="http://schemas.openxmlformats.org/officeDocument/2006/relationships/image" Target="../media/image39.svg"/><Relationship Id="rId14" Type="http://schemas.openxmlformats.org/officeDocument/2006/relationships/image" Target="../media/image31.png"/><Relationship Id="rId15" Type="http://schemas.openxmlformats.org/officeDocument/2006/relationships/image" Target="../media/image45.svg"/><Relationship Id="rId16" Type="http://schemas.openxmlformats.org/officeDocument/2006/relationships/image" Target="../media/image32.png"/><Relationship Id="rId17" Type="http://schemas.openxmlformats.org/officeDocument/2006/relationships/image" Target="../media/image47.sv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29.svg"/><Relationship Id="rId4" Type="http://schemas.openxmlformats.org/officeDocument/2006/relationships/image" Target="../media/image29.png"/><Relationship Id="rId5" Type="http://schemas.openxmlformats.org/officeDocument/2006/relationships/image" Target="../media/image41.svg"/><Relationship Id="rId6" Type="http://schemas.openxmlformats.org/officeDocument/2006/relationships/image" Target="../media/image25.png"/><Relationship Id="rId7" Type="http://schemas.openxmlformats.org/officeDocument/2006/relationships/image" Target="../media/image33.svg"/><Relationship Id="rId8" Type="http://schemas.openxmlformats.org/officeDocument/2006/relationships/image" Target="../media/image30.png"/><Relationship Id="rId9" Type="http://schemas.openxmlformats.org/officeDocument/2006/relationships/image" Target="../media/image43.svg"/><Relationship Id="rId10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4" Type="http://schemas.openxmlformats.org/officeDocument/2006/relationships/image" Target="../media/image25.png"/><Relationship Id="rId5" Type="http://schemas.openxmlformats.org/officeDocument/2006/relationships/image" Target="../media/image33.svg"/><Relationship Id="rId6" Type="http://schemas.openxmlformats.org/officeDocument/2006/relationships/image" Target="../media/image30.png"/><Relationship Id="rId7" Type="http://schemas.openxmlformats.org/officeDocument/2006/relationships/image" Target="../media/image43.svg"/><Relationship Id="rId8" Type="http://schemas.openxmlformats.org/officeDocument/2006/relationships/image" Target="../media/image27.png"/><Relationship Id="rId9" Type="http://schemas.openxmlformats.org/officeDocument/2006/relationships/image" Target="../media/image37.svg"/><Relationship Id="rId10" Type="http://schemas.openxmlformats.org/officeDocument/2006/relationships/image" Target="../media/image28.png"/><Relationship Id="rId11" Type="http://schemas.openxmlformats.org/officeDocument/2006/relationships/image" Target="../media/image39.sv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4" Type="http://schemas.openxmlformats.org/officeDocument/2006/relationships/image" Target="../media/image25.png"/><Relationship Id="rId5" Type="http://schemas.openxmlformats.org/officeDocument/2006/relationships/image" Target="../media/image33.svg"/><Relationship Id="rId6" Type="http://schemas.openxmlformats.org/officeDocument/2006/relationships/image" Target="../media/image30.png"/><Relationship Id="rId7" Type="http://schemas.openxmlformats.org/officeDocument/2006/relationships/image" Target="../media/image43.svg"/><Relationship Id="rId8" Type="http://schemas.openxmlformats.org/officeDocument/2006/relationships/image" Target="../media/image27.png"/><Relationship Id="rId9" Type="http://schemas.openxmlformats.org/officeDocument/2006/relationships/image" Target="../media/image37.svg"/><Relationship Id="rId10" Type="http://schemas.openxmlformats.org/officeDocument/2006/relationships/image" Target="../media/image28.png"/><Relationship Id="rId11" Type="http://schemas.openxmlformats.org/officeDocument/2006/relationships/image" Target="../media/image39.sv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png"/><Relationship Id="rId12" Type="http://schemas.openxmlformats.org/officeDocument/2006/relationships/image" Target="../media/image68.svg"/><Relationship Id="rId13" Type="http://schemas.openxmlformats.org/officeDocument/2006/relationships/image" Target="../media/image52.jpeg"/><Relationship Id="rId14" Type="http://schemas.openxmlformats.org/officeDocument/2006/relationships/image" Target="../media/image53.jpeg"/><Relationship Id="rId15" Type="http://schemas.openxmlformats.org/officeDocument/2006/relationships/image" Target="../media/image54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0.png"/><Relationship Id="rId4" Type="http://schemas.openxmlformats.org/officeDocument/2006/relationships/image" Target="../media/image60.svg"/><Relationship Id="rId5" Type="http://schemas.openxmlformats.org/officeDocument/2006/relationships/image" Target="../media/image41.png"/><Relationship Id="rId6" Type="http://schemas.openxmlformats.org/officeDocument/2006/relationships/image" Target="../media/image62.svg"/><Relationship Id="rId7" Type="http://schemas.openxmlformats.org/officeDocument/2006/relationships/image" Target="../media/image42.png"/><Relationship Id="rId8" Type="http://schemas.openxmlformats.org/officeDocument/2006/relationships/image" Target="../media/image64.svg"/><Relationship Id="rId9" Type="http://schemas.openxmlformats.org/officeDocument/2006/relationships/image" Target="../media/image43.png"/><Relationship Id="rId10" Type="http://schemas.openxmlformats.org/officeDocument/2006/relationships/image" Target="../media/image66.svg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png"/><Relationship Id="rId12" Type="http://schemas.openxmlformats.org/officeDocument/2006/relationships/image" Target="../media/image68.svg"/><Relationship Id="rId13" Type="http://schemas.openxmlformats.org/officeDocument/2006/relationships/image" Target="../media/image55.jpeg"/><Relationship Id="rId14" Type="http://schemas.openxmlformats.org/officeDocument/2006/relationships/image" Target="../media/image56.jpeg"/><Relationship Id="rId15" Type="http://schemas.openxmlformats.org/officeDocument/2006/relationships/image" Target="../media/image57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0.png"/><Relationship Id="rId4" Type="http://schemas.openxmlformats.org/officeDocument/2006/relationships/image" Target="../media/image60.svg"/><Relationship Id="rId5" Type="http://schemas.openxmlformats.org/officeDocument/2006/relationships/image" Target="../media/image41.png"/><Relationship Id="rId6" Type="http://schemas.openxmlformats.org/officeDocument/2006/relationships/image" Target="../media/image62.svg"/><Relationship Id="rId7" Type="http://schemas.openxmlformats.org/officeDocument/2006/relationships/image" Target="../media/image42.png"/><Relationship Id="rId8" Type="http://schemas.openxmlformats.org/officeDocument/2006/relationships/image" Target="../media/image64.svg"/><Relationship Id="rId9" Type="http://schemas.openxmlformats.org/officeDocument/2006/relationships/image" Target="../media/image43.png"/><Relationship Id="rId10" Type="http://schemas.openxmlformats.org/officeDocument/2006/relationships/image" Target="../media/image66.svg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png"/><Relationship Id="rId12" Type="http://schemas.openxmlformats.org/officeDocument/2006/relationships/image" Target="../media/image68.svg"/><Relationship Id="rId13" Type="http://schemas.openxmlformats.org/officeDocument/2006/relationships/image" Target="../media/image58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0.png"/><Relationship Id="rId4" Type="http://schemas.openxmlformats.org/officeDocument/2006/relationships/image" Target="../media/image60.svg"/><Relationship Id="rId5" Type="http://schemas.openxmlformats.org/officeDocument/2006/relationships/image" Target="../media/image41.png"/><Relationship Id="rId6" Type="http://schemas.openxmlformats.org/officeDocument/2006/relationships/image" Target="../media/image62.svg"/><Relationship Id="rId7" Type="http://schemas.openxmlformats.org/officeDocument/2006/relationships/image" Target="../media/image42.png"/><Relationship Id="rId8" Type="http://schemas.openxmlformats.org/officeDocument/2006/relationships/image" Target="../media/image64.svg"/><Relationship Id="rId9" Type="http://schemas.openxmlformats.org/officeDocument/2006/relationships/image" Target="../media/image43.png"/><Relationship Id="rId10" Type="http://schemas.openxmlformats.org/officeDocument/2006/relationships/image" Target="../media/image66.svg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png"/><Relationship Id="rId12" Type="http://schemas.openxmlformats.org/officeDocument/2006/relationships/image" Target="../media/image68.sv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0.png"/><Relationship Id="rId4" Type="http://schemas.openxmlformats.org/officeDocument/2006/relationships/image" Target="../media/image60.svg"/><Relationship Id="rId5" Type="http://schemas.openxmlformats.org/officeDocument/2006/relationships/image" Target="../media/image41.png"/><Relationship Id="rId6" Type="http://schemas.openxmlformats.org/officeDocument/2006/relationships/image" Target="../media/image62.svg"/><Relationship Id="rId7" Type="http://schemas.openxmlformats.org/officeDocument/2006/relationships/image" Target="../media/image42.png"/><Relationship Id="rId8" Type="http://schemas.openxmlformats.org/officeDocument/2006/relationships/image" Target="../media/image64.svg"/><Relationship Id="rId9" Type="http://schemas.openxmlformats.org/officeDocument/2006/relationships/image" Target="../media/image43.png"/><Relationship Id="rId10" Type="http://schemas.openxmlformats.org/officeDocument/2006/relationships/image" Target="../media/image6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11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4" Type="http://schemas.openxmlformats.org/officeDocument/2006/relationships/image" Target="../media/image25.png"/><Relationship Id="rId5" Type="http://schemas.openxmlformats.org/officeDocument/2006/relationships/image" Target="../media/image33.svg"/><Relationship Id="rId6" Type="http://schemas.openxmlformats.org/officeDocument/2006/relationships/image" Target="../media/image30.png"/><Relationship Id="rId7" Type="http://schemas.openxmlformats.org/officeDocument/2006/relationships/image" Target="../media/image43.svg"/><Relationship Id="rId8" Type="http://schemas.openxmlformats.org/officeDocument/2006/relationships/image" Target="../media/image27.png"/><Relationship Id="rId9" Type="http://schemas.openxmlformats.org/officeDocument/2006/relationships/image" Target="../media/image37.svg"/><Relationship Id="rId10" Type="http://schemas.openxmlformats.org/officeDocument/2006/relationships/image" Target="../media/image28.png"/><Relationship Id="rId11" Type="http://schemas.openxmlformats.org/officeDocument/2006/relationships/image" Target="../media/image39.sv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png"/><Relationship Id="rId12" Type="http://schemas.openxmlformats.org/officeDocument/2006/relationships/image" Target="../media/image39.sv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png"/><Relationship Id="rId4" Type="http://schemas.openxmlformats.org/officeDocument/2006/relationships/image" Target="../media/image41.svg"/><Relationship Id="rId5" Type="http://schemas.openxmlformats.org/officeDocument/2006/relationships/image" Target="../media/image25.png"/><Relationship Id="rId6" Type="http://schemas.openxmlformats.org/officeDocument/2006/relationships/image" Target="../media/image33.svg"/><Relationship Id="rId7" Type="http://schemas.openxmlformats.org/officeDocument/2006/relationships/image" Target="../media/image30.png"/><Relationship Id="rId8" Type="http://schemas.openxmlformats.org/officeDocument/2006/relationships/image" Target="../media/image43.svg"/><Relationship Id="rId9" Type="http://schemas.openxmlformats.org/officeDocument/2006/relationships/image" Target="../media/image27.png"/><Relationship Id="rId10" Type="http://schemas.openxmlformats.org/officeDocument/2006/relationships/image" Target="../media/image37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4" Type="http://schemas.openxmlformats.org/officeDocument/2006/relationships/image" Target="../media/image49.png"/><Relationship Id="rId5" Type="http://schemas.openxmlformats.org/officeDocument/2006/relationships/image" Target="../media/image76.svg"/><Relationship Id="rId6" Type="http://schemas.openxmlformats.org/officeDocument/2006/relationships/image" Target="../media/image42.png"/><Relationship Id="rId7" Type="http://schemas.openxmlformats.org/officeDocument/2006/relationships/image" Target="../media/image64.svg"/><Relationship Id="rId8" Type="http://schemas.openxmlformats.org/officeDocument/2006/relationships/image" Target="../media/image50.png"/><Relationship Id="rId9" Type="http://schemas.openxmlformats.org/officeDocument/2006/relationships/image" Target="../media/image78.svg"/><Relationship Id="rId10" Type="http://schemas.openxmlformats.org/officeDocument/2006/relationships/image" Target="../media/image44.png"/><Relationship Id="rId11" Type="http://schemas.openxmlformats.org/officeDocument/2006/relationships/image" Target="../media/image68.sv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4" Type="http://schemas.openxmlformats.org/officeDocument/2006/relationships/image" Target="../media/image49.png"/><Relationship Id="rId5" Type="http://schemas.openxmlformats.org/officeDocument/2006/relationships/image" Target="../media/image76.svg"/><Relationship Id="rId6" Type="http://schemas.openxmlformats.org/officeDocument/2006/relationships/image" Target="../media/image42.png"/><Relationship Id="rId7" Type="http://schemas.openxmlformats.org/officeDocument/2006/relationships/image" Target="../media/image64.svg"/><Relationship Id="rId8" Type="http://schemas.openxmlformats.org/officeDocument/2006/relationships/image" Target="../media/image50.png"/><Relationship Id="rId9" Type="http://schemas.openxmlformats.org/officeDocument/2006/relationships/image" Target="../media/image78.svg"/><Relationship Id="rId10" Type="http://schemas.openxmlformats.org/officeDocument/2006/relationships/image" Target="../media/image44.png"/><Relationship Id="rId11" Type="http://schemas.openxmlformats.org/officeDocument/2006/relationships/image" Target="../media/image68.sv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8.svg"/><Relationship Id="rId12" Type="http://schemas.openxmlformats.org/officeDocument/2006/relationships/image" Target="../media/image51.png"/><Relationship Id="rId13" Type="http://schemas.openxmlformats.org/officeDocument/2006/relationships/image" Target="../media/image80.sv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9.png"/><Relationship Id="rId4" Type="http://schemas.openxmlformats.org/officeDocument/2006/relationships/image" Target="../media/image40.png"/><Relationship Id="rId5" Type="http://schemas.openxmlformats.org/officeDocument/2006/relationships/image" Target="../media/image60.svg"/><Relationship Id="rId6" Type="http://schemas.openxmlformats.org/officeDocument/2006/relationships/image" Target="../media/image41.png"/><Relationship Id="rId7" Type="http://schemas.openxmlformats.org/officeDocument/2006/relationships/image" Target="../media/image62.svg"/><Relationship Id="rId8" Type="http://schemas.openxmlformats.org/officeDocument/2006/relationships/image" Target="../media/image42.png"/><Relationship Id="rId9" Type="http://schemas.openxmlformats.org/officeDocument/2006/relationships/image" Target="../media/image64.svg"/><Relationship Id="rId10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8.svg"/><Relationship Id="rId12" Type="http://schemas.openxmlformats.org/officeDocument/2006/relationships/image" Target="../media/image51.png"/><Relationship Id="rId13" Type="http://schemas.openxmlformats.org/officeDocument/2006/relationships/image" Target="../media/image80.sv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0.png"/><Relationship Id="rId4" Type="http://schemas.openxmlformats.org/officeDocument/2006/relationships/image" Target="../media/image40.png"/><Relationship Id="rId5" Type="http://schemas.openxmlformats.org/officeDocument/2006/relationships/image" Target="../media/image60.svg"/><Relationship Id="rId6" Type="http://schemas.openxmlformats.org/officeDocument/2006/relationships/image" Target="../media/image41.png"/><Relationship Id="rId7" Type="http://schemas.openxmlformats.org/officeDocument/2006/relationships/image" Target="../media/image62.svg"/><Relationship Id="rId8" Type="http://schemas.openxmlformats.org/officeDocument/2006/relationships/image" Target="../media/image42.png"/><Relationship Id="rId9" Type="http://schemas.openxmlformats.org/officeDocument/2006/relationships/image" Target="../media/image64.svg"/><Relationship Id="rId10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8.svg"/><Relationship Id="rId12" Type="http://schemas.openxmlformats.org/officeDocument/2006/relationships/image" Target="../media/image51.png"/><Relationship Id="rId13" Type="http://schemas.openxmlformats.org/officeDocument/2006/relationships/image" Target="../media/image80.sv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1.png"/><Relationship Id="rId4" Type="http://schemas.openxmlformats.org/officeDocument/2006/relationships/image" Target="../media/image40.png"/><Relationship Id="rId5" Type="http://schemas.openxmlformats.org/officeDocument/2006/relationships/image" Target="../media/image60.svg"/><Relationship Id="rId6" Type="http://schemas.openxmlformats.org/officeDocument/2006/relationships/image" Target="../media/image41.png"/><Relationship Id="rId7" Type="http://schemas.openxmlformats.org/officeDocument/2006/relationships/image" Target="../media/image62.svg"/><Relationship Id="rId8" Type="http://schemas.openxmlformats.org/officeDocument/2006/relationships/image" Target="../media/image42.png"/><Relationship Id="rId9" Type="http://schemas.openxmlformats.org/officeDocument/2006/relationships/image" Target="../media/image64.svg"/><Relationship Id="rId10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8.svg"/><Relationship Id="rId12" Type="http://schemas.openxmlformats.org/officeDocument/2006/relationships/image" Target="../media/image51.png"/><Relationship Id="rId13" Type="http://schemas.openxmlformats.org/officeDocument/2006/relationships/image" Target="../media/image80.sv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2.png"/><Relationship Id="rId4" Type="http://schemas.openxmlformats.org/officeDocument/2006/relationships/image" Target="../media/image40.png"/><Relationship Id="rId5" Type="http://schemas.openxmlformats.org/officeDocument/2006/relationships/image" Target="../media/image60.svg"/><Relationship Id="rId6" Type="http://schemas.openxmlformats.org/officeDocument/2006/relationships/image" Target="../media/image41.png"/><Relationship Id="rId7" Type="http://schemas.openxmlformats.org/officeDocument/2006/relationships/image" Target="../media/image62.svg"/><Relationship Id="rId8" Type="http://schemas.openxmlformats.org/officeDocument/2006/relationships/image" Target="../media/image42.png"/><Relationship Id="rId9" Type="http://schemas.openxmlformats.org/officeDocument/2006/relationships/image" Target="../media/image64.svg"/><Relationship Id="rId10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8.svg"/><Relationship Id="rId12" Type="http://schemas.openxmlformats.org/officeDocument/2006/relationships/image" Target="../media/image51.png"/><Relationship Id="rId13" Type="http://schemas.openxmlformats.org/officeDocument/2006/relationships/image" Target="../media/image80.sv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3.png"/><Relationship Id="rId4" Type="http://schemas.openxmlformats.org/officeDocument/2006/relationships/image" Target="../media/image40.png"/><Relationship Id="rId5" Type="http://schemas.openxmlformats.org/officeDocument/2006/relationships/image" Target="../media/image60.svg"/><Relationship Id="rId6" Type="http://schemas.openxmlformats.org/officeDocument/2006/relationships/image" Target="../media/image41.png"/><Relationship Id="rId7" Type="http://schemas.openxmlformats.org/officeDocument/2006/relationships/image" Target="../media/image62.svg"/><Relationship Id="rId8" Type="http://schemas.openxmlformats.org/officeDocument/2006/relationships/image" Target="../media/image42.png"/><Relationship Id="rId9" Type="http://schemas.openxmlformats.org/officeDocument/2006/relationships/image" Target="../media/image64.svg"/><Relationship Id="rId10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8.svg"/><Relationship Id="rId12" Type="http://schemas.openxmlformats.org/officeDocument/2006/relationships/image" Target="../media/image51.png"/><Relationship Id="rId13" Type="http://schemas.openxmlformats.org/officeDocument/2006/relationships/image" Target="../media/image80.sv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4.png"/><Relationship Id="rId4" Type="http://schemas.openxmlformats.org/officeDocument/2006/relationships/image" Target="../media/image40.png"/><Relationship Id="rId5" Type="http://schemas.openxmlformats.org/officeDocument/2006/relationships/image" Target="../media/image60.svg"/><Relationship Id="rId6" Type="http://schemas.openxmlformats.org/officeDocument/2006/relationships/image" Target="../media/image41.png"/><Relationship Id="rId7" Type="http://schemas.openxmlformats.org/officeDocument/2006/relationships/image" Target="../media/image62.svg"/><Relationship Id="rId8" Type="http://schemas.openxmlformats.org/officeDocument/2006/relationships/image" Target="../media/image42.png"/><Relationship Id="rId9" Type="http://schemas.openxmlformats.org/officeDocument/2006/relationships/image" Target="../media/image64.svg"/><Relationship Id="rId10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8.svg"/><Relationship Id="rId12" Type="http://schemas.openxmlformats.org/officeDocument/2006/relationships/image" Target="../media/image51.png"/><Relationship Id="rId13" Type="http://schemas.openxmlformats.org/officeDocument/2006/relationships/image" Target="../media/image80.sv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5.png"/><Relationship Id="rId4" Type="http://schemas.openxmlformats.org/officeDocument/2006/relationships/image" Target="../media/image40.png"/><Relationship Id="rId5" Type="http://schemas.openxmlformats.org/officeDocument/2006/relationships/image" Target="../media/image60.svg"/><Relationship Id="rId6" Type="http://schemas.openxmlformats.org/officeDocument/2006/relationships/image" Target="../media/image41.png"/><Relationship Id="rId7" Type="http://schemas.openxmlformats.org/officeDocument/2006/relationships/image" Target="../media/image62.svg"/><Relationship Id="rId8" Type="http://schemas.openxmlformats.org/officeDocument/2006/relationships/image" Target="../media/image42.png"/><Relationship Id="rId9" Type="http://schemas.openxmlformats.org/officeDocument/2006/relationships/image" Target="../media/image64.svg"/><Relationship Id="rId10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8.svg"/><Relationship Id="rId12" Type="http://schemas.openxmlformats.org/officeDocument/2006/relationships/image" Target="../media/image51.png"/><Relationship Id="rId13" Type="http://schemas.openxmlformats.org/officeDocument/2006/relationships/image" Target="../media/image80.sv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6.png"/><Relationship Id="rId4" Type="http://schemas.openxmlformats.org/officeDocument/2006/relationships/image" Target="../media/image40.png"/><Relationship Id="rId5" Type="http://schemas.openxmlformats.org/officeDocument/2006/relationships/image" Target="../media/image60.svg"/><Relationship Id="rId6" Type="http://schemas.openxmlformats.org/officeDocument/2006/relationships/image" Target="../media/image41.png"/><Relationship Id="rId7" Type="http://schemas.openxmlformats.org/officeDocument/2006/relationships/image" Target="../media/image62.svg"/><Relationship Id="rId8" Type="http://schemas.openxmlformats.org/officeDocument/2006/relationships/image" Target="../media/image42.png"/><Relationship Id="rId9" Type="http://schemas.openxmlformats.org/officeDocument/2006/relationships/image" Target="../media/image64.svg"/><Relationship Id="rId10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8.svg"/><Relationship Id="rId12" Type="http://schemas.openxmlformats.org/officeDocument/2006/relationships/image" Target="../media/image51.png"/><Relationship Id="rId13" Type="http://schemas.openxmlformats.org/officeDocument/2006/relationships/image" Target="../media/image80.sv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7.png"/><Relationship Id="rId4" Type="http://schemas.openxmlformats.org/officeDocument/2006/relationships/image" Target="../media/image40.png"/><Relationship Id="rId5" Type="http://schemas.openxmlformats.org/officeDocument/2006/relationships/image" Target="../media/image60.svg"/><Relationship Id="rId6" Type="http://schemas.openxmlformats.org/officeDocument/2006/relationships/image" Target="../media/image41.png"/><Relationship Id="rId7" Type="http://schemas.openxmlformats.org/officeDocument/2006/relationships/image" Target="../media/image62.svg"/><Relationship Id="rId8" Type="http://schemas.openxmlformats.org/officeDocument/2006/relationships/image" Target="../media/image42.png"/><Relationship Id="rId9" Type="http://schemas.openxmlformats.org/officeDocument/2006/relationships/image" Target="../media/image64.svg"/><Relationship Id="rId10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8.svg"/><Relationship Id="rId12" Type="http://schemas.openxmlformats.org/officeDocument/2006/relationships/image" Target="../media/image51.png"/><Relationship Id="rId13" Type="http://schemas.openxmlformats.org/officeDocument/2006/relationships/image" Target="../media/image80.sv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8.png"/><Relationship Id="rId4" Type="http://schemas.openxmlformats.org/officeDocument/2006/relationships/image" Target="../media/image40.png"/><Relationship Id="rId5" Type="http://schemas.openxmlformats.org/officeDocument/2006/relationships/image" Target="../media/image60.svg"/><Relationship Id="rId6" Type="http://schemas.openxmlformats.org/officeDocument/2006/relationships/image" Target="../media/image41.png"/><Relationship Id="rId7" Type="http://schemas.openxmlformats.org/officeDocument/2006/relationships/image" Target="../media/image62.svg"/><Relationship Id="rId8" Type="http://schemas.openxmlformats.org/officeDocument/2006/relationships/image" Target="../media/image42.png"/><Relationship Id="rId9" Type="http://schemas.openxmlformats.org/officeDocument/2006/relationships/image" Target="../media/image64.svg"/><Relationship Id="rId10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png"/><Relationship Id="rId12" Type="http://schemas.openxmlformats.org/officeDocument/2006/relationships/image" Target="../media/image80.sv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9.png"/><Relationship Id="rId3" Type="http://schemas.openxmlformats.org/officeDocument/2006/relationships/image" Target="../media/image40.png"/><Relationship Id="rId4" Type="http://schemas.openxmlformats.org/officeDocument/2006/relationships/image" Target="../media/image60.svg"/><Relationship Id="rId5" Type="http://schemas.openxmlformats.org/officeDocument/2006/relationships/image" Target="../media/image41.png"/><Relationship Id="rId6" Type="http://schemas.openxmlformats.org/officeDocument/2006/relationships/image" Target="../media/image62.svg"/><Relationship Id="rId7" Type="http://schemas.openxmlformats.org/officeDocument/2006/relationships/image" Target="../media/image42.png"/><Relationship Id="rId8" Type="http://schemas.openxmlformats.org/officeDocument/2006/relationships/image" Target="../media/image64.svg"/><Relationship Id="rId9" Type="http://schemas.openxmlformats.org/officeDocument/2006/relationships/image" Target="../media/image50.png"/><Relationship Id="rId10" Type="http://schemas.openxmlformats.org/officeDocument/2006/relationships/image" Target="../media/image78.svg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png"/><Relationship Id="rId12" Type="http://schemas.openxmlformats.org/officeDocument/2006/relationships/image" Target="../media/image80.svg"/><Relationship Id="rId13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0.png"/><Relationship Id="rId4" Type="http://schemas.openxmlformats.org/officeDocument/2006/relationships/image" Target="../media/image60.svg"/><Relationship Id="rId5" Type="http://schemas.openxmlformats.org/officeDocument/2006/relationships/image" Target="../media/image41.png"/><Relationship Id="rId6" Type="http://schemas.openxmlformats.org/officeDocument/2006/relationships/image" Target="../media/image62.svg"/><Relationship Id="rId7" Type="http://schemas.openxmlformats.org/officeDocument/2006/relationships/image" Target="../media/image42.png"/><Relationship Id="rId8" Type="http://schemas.openxmlformats.org/officeDocument/2006/relationships/image" Target="../media/image64.svg"/><Relationship Id="rId9" Type="http://schemas.openxmlformats.org/officeDocument/2006/relationships/image" Target="../media/image50.png"/><Relationship Id="rId10" Type="http://schemas.openxmlformats.org/officeDocument/2006/relationships/image" Target="../media/image78.svg"/></Relationships>
</file>

<file path=ppt/slides/_rels/slide4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png"/><Relationship Id="rId12" Type="http://schemas.openxmlformats.org/officeDocument/2006/relationships/image" Target="../media/image80.sv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1.png"/><Relationship Id="rId3" Type="http://schemas.openxmlformats.org/officeDocument/2006/relationships/image" Target="../media/image40.png"/><Relationship Id="rId4" Type="http://schemas.openxmlformats.org/officeDocument/2006/relationships/image" Target="../media/image60.svg"/><Relationship Id="rId5" Type="http://schemas.openxmlformats.org/officeDocument/2006/relationships/image" Target="../media/image41.png"/><Relationship Id="rId6" Type="http://schemas.openxmlformats.org/officeDocument/2006/relationships/image" Target="../media/image62.svg"/><Relationship Id="rId7" Type="http://schemas.openxmlformats.org/officeDocument/2006/relationships/image" Target="../media/image42.png"/><Relationship Id="rId8" Type="http://schemas.openxmlformats.org/officeDocument/2006/relationships/image" Target="../media/image64.svg"/><Relationship Id="rId9" Type="http://schemas.openxmlformats.org/officeDocument/2006/relationships/image" Target="../media/image50.png"/><Relationship Id="rId10" Type="http://schemas.openxmlformats.org/officeDocument/2006/relationships/image" Target="../media/image78.svg"/></Relationships>
</file>

<file path=ppt/slides/_rels/slide4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png"/><Relationship Id="rId12" Type="http://schemas.openxmlformats.org/officeDocument/2006/relationships/image" Target="../media/image80.sv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2.png"/><Relationship Id="rId3" Type="http://schemas.openxmlformats.org/officeDocument/2006/relationships/image" Target="../media/image40.png"/><Relationship Id="rId4" Type="http://schemas.openxmlformats.org/officeDocument/2006/relationships/image" Target="../media/image60.svg"/><Relationship Id="rId5" Type="http://schemas.openxmlformats.org/officeDocument/2006/relationships/image" Target="../media/image41.png"/><Relationship Id="rId6" Type="http://schemas.openxmlformats.org/officeDocument/2006/relationships/image" Target="../media/image62.svg"/><Relationship Id="rId7" Type="http://schemas.openxmlformats.org/officeDocument/2006/relationships/image" Target="../media/image42.png"/><Relationship Id="rId8" Type="http://schemas.openxmlformats.org/officeDocument/2006/relationships/image" Target="../media/image64.svg"/><Relationship Id="rId9" Type="http://schemas.openxmlformats.org/officeDocument/2006/relationships/image" Target="../media/image50.png"/><Relationship Id="rId10" Type="http://schemas.openxmlformats.org/officeDocument/2006/relationships/image" Target="../media/image78.svg"/></Relationships>
</file>

<file path=ppt/slides/_rels/slide4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0.svg"/><Relationship Id="rId12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Relationship Id="rId3" Type="http://schemas.openxmlformats.org/officeDocument/2006/relationships/image" Target="../media/image60.svg"/><Relationship Id="rId4" Type="http://schemas.openxmlformats.org/officeDocument/2006/relationships/image" Target="../media/image41.png"/><Relationship Id="rId5" Type="http://schemas.openxmlformats.org/officeDocument/2006/relationships/image" Target="../media/image62.svg"/><Relationship Id="rId6" Type="http://schemas.openxmlformats.org/officeDocument/2006/relationships/image" Target="../media/image42.png"/><Relationship Id="rId7" Type="http://schemas.openxmlformats.org/officeDocument/2006/relationships/image" Target="../media/image64.svg"/><Relationship Id="rId8" Type="http://schemas.openxmlformats.org/officeDocument/2006/relationships/image" Target="../media/image50.png"/><Relationship Id="rId9" Type="http://schemas.openxmlformats.org/officeDocument/2006/relationships/image" Target="../media/image78.svg"/><Relationship Id="rId10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svg"/><Relationship Id="rId20" Type="http://schemas.openxmlformats.org/officeDocument/2006/relationships/image" Target="../media/image27.png"/><Relationship Id="rId21" Type="http://schemas.openxmlformats.org/officeDocument/2006/relationships/image" Target="../media/image37.svg"/><Relationship Id="rId22" Type="http://schemas.openxmlformats.org/officeDocument/2006/relationships/image" Target="../media/image28.png"/><Relationship Id="rId23" Type="http://schemas.openxmlformats.org/officeDocument/2006/relationships/image" Target="../media/image39.svg"/><Relationship Id="rId10" Type="http://schemas.openxmlformats.org/officeDocument/2006/relationships/image" Target="../media/image22.png"/><Relationship Id="rId11" Type="http://schemas.openxmlformats.org/officeDocument/2006/relationships/image" Target="../media/image27.svg"/><Relationship Id="rId12" Type="http://schemas.openxmlformats.org/officeDocument/2006/relationships/image" Target="../media/image23.png"/><Relationship Id="rId13" Type="http://schemas.openxmlformats.org/officeDocument/2006/relationships/image" Target="../media/image29.svg"/><Relationship Id="rId14" Type="http://schemas.openxmlformats.org/officeDocument/2006/relationships/image" Target="../media/image24.png"/><Relationship Id="rId15" Type="http://schemas.openxmlformats.org/officeDocument/2006/relationships/image" Target="../media/image31.svg"/><Relationship Id="rId16" Type="http://schemas.openxmlformats.org/officeDocument/2006/relationships/image" Target="../media/image25.png"/><Relationship Id="rId17" Type="http://schemas.openxmlformats.org/officeDocument/2006/relationships/image" Target="../media/image33.svg"/><Relationship Id="rId18" Type="http://schemas.openxmlformats.org/officeDocument/2006/relationships/image" Target="../media/image26.png"/><Relationship Id="rId19" Type="http://schemas.openxmlformats.org/officeDocument/2006/relationships/image" Target="../media/image35.sv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svg"/><Relationship Id="rId4" Type="http://schemas.openxmlformats.org/officeDocument/2006/relationships/image" Target="../media/image19.png"/><Relationship Id="rId5" Type="http://schemas.openxmlformats.org/officeDocument/2006/relationships/image" Target="../media/image21.svg"/><Relationship Id="rId6" Type="http://schemas.openxmlformats.org/officeDocument/2006/relationships/image" Target="../media/image20.png"/><Relationship Id="rId7" Type="http://schemas.openxmlformats.org/officeDocument/2006/relationships/image" Target="../media/image23.svg"/><Relationship Id="rId8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svg"/><Relationship Id="rId12" Type="http://schemas.openxmlformats.org/officeDocument/2006/relationships/image" Target="../media/image28.png"/><Relationship Id="rId13" Type="http://schemas.openxmlformats.org/officeDocument/2006/relationships/image" Target="../media/image39.svg"/><Relationship Id="rId14" Type="http://schemas.openxmlformats.org/officeDocument/2006/relationships/image" Target="../media/image31.png"/><Relationship Id="rId15" Type="http://schemas.openxmlformats.org/officeDocument/2006/relationships/image" Target="../media/image45.svg"/><Relationship Id="rId16" Type="http://schemas.openxmlformats.org/officeDocument/2006/relationships/image" Target="../media/image32.png"/><Relationship Id="rId17" Type="http://schemas.openxmlformats.org/officeDocument/2006/relationships/image" Target="../media/image47.sv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29.svg"/><Relationship Id="rId4" Type="http://schemas.openxmlformats.org/officeDocument/2006/relationships/image" Target="../media/image29.png"/><Relationship Id="rId5" Type="http://schemas.openxmlformats.org/officeDocument/2006/relationships/image" Target="../media/image41.svg"/><Relationship Id="rId6" Type="http://schemas.openxmlformats.org/officeDocument/2006/relationships/image" Target="../media/image25.png"/><Relationship Id="rId7" Type="http://schemas.openxmlformats.org/officeDocument/2006/relationships/image" Target="../media/image33.svg"/><Relationship Id="rId8" Type="http://schemas.openxmlformats.org/officeDocument/2006/relationships/image" Target="../media/image30.png"/><Relationship Id="rId9" Type="http://schemas.openxmlformats.org/officeDocument/2006/relationships/image" Target="../media/image43.svg"/><Relationship Id="rId10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xmlns="" id="{E28C8E1F-92C9-4CAA-921B-BEA60F2930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Jednoźródłowy</a:t>
            </a:r>
            <a:br>
              <a:rPr lang="pl-PL" b="1" dirty="0"/>
            </a:br>
            <a:r>
              <a:rPr lang="pl-PL" b="1" dirty="0"/>
              <a:t>pomiar mediów elektronicznych</a:t>
            </a:r>
          </a:p>
        </p:txBody>
      </p:sp>
    </p:spTree>
    <p:extLst>
      <p:ext uri="{BB962C8B-B14F-4D97-AF65-F5344CB8AC3E}">
        <p14:creationId xmlns:p14="http://schemas.microsoft.com/office/powerpoint/2010/main" val="862280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Metodyka</a:t>
            </a: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xmlns="" id="{FE19437B-FD8B-456F-B699-351A0AAEFCE5}"/>
              </a:ext>
            </a:extLst>
          </p:cNvPr>
          <p:cNvSpPr txBox="1"/>
          <p:nvPr/>
        </p:nvSpPr>
        <p:spPr>
          <a:xfrm>
            <a:off x="2576532" y="1613666"/>
            <a:ext cx="686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 3 egzemplarze urządzeń telemetrycznych od każdego z producentów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xmlns="" id="{884F5237-5D13-46EA-8279-6988F96DA577}"/>
              </a:ext>
            </a:extLst>
          </p:cNvPr>
          <p:cNvCxnSpPr/>
          <p:nvPr/>
        </p:nvCxnSpPr>
        <p:spPr>
          <a:xfrm flipH="1">
            <a:off x="96253" y="1058779"/>
            <a:ext cx="120219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a 19" descr="Audycja internetowa">
            <a:extLst>
              <a:ext uri="{FF2B5EF4-FFF2-40B4-BE49-F238E27FC236}">
                <a16:creationId xmlns:a16="http://schemas.microsoft.com/office/drawing/2014/main" xmlns="" id="{2EE87453-8451-4F98-8736-0686C9D75F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28672" y="1341132"/>
            <a:ext cx="914400" cy="914400"/>
          </a:xfrm>
          <a:prstGeom prst="rect">
            <a:avLst/>
          </a:prstGeom>
        </p:spPr>
      </p:pic>
      <p:sp>
        <p:nvSpPr>
          <p:cNvPr id="26" name="Owal 25">
            <a:extLst>
              <a:ext uri="{FF2B5EF4-FFF2-40B4-BE49-F238E27FC236}">
                <a16:creationId xmlns:a16="http://schemas.microsoft.com/office/drawing/2014/main" xmlns="" id="{AE973117-6EEB-409B-843D-AE00835D436E}"/>
              </a:ext>
            </a:extLst>
          </p:cNvPr>
          <p:cNvSpPr/>
          <p:nvPr/>
        </p:nvSpPr>
        <p:spPr>
          <a:xfrm>
            <a:off x="3723465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" name="Grafika 16" descr="Strzał w dziesiątkę">
            <a:extLst>
              <a:ext uri="{FF2B5EF4-FFF2-40B4-BE49-F238E27FC236}">
                <a16:creationId xmlns:a16="http://schemas.microsoft.com/office/drawing/2014/main" xmlns="" id="{5BF025BE-2D33-44BA-82E8-1B1D01B03B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833842" y="6344448"/>
            <a:ext cx="347360" cy="347360"/>
          </a:xfrm>
          <a:prstGeom prst="rect">
            <a:avLst/>
          </a:prstGeom>
        </p:spPr>
      </p:pic>
      <p:sp>
        <p:nvSpPr>
          <p:cNvPr id="31" name="Owal 30">
            <a:extLst>
              <a:ext uri="{FF2B5EF4-FFF2-40B4-BE49-F238E27FC236}">
                <a16:creationId xmlns:a16="http://schemas.microsoft.com/office/drawing/2014/main" xmlns="" id="{8015ABCF-B974-4AC8-8F9A-DFC6A035BC18}"/>
              </a:ext>
            </a:extLst>
          </p:cNvPr>
          <p:cNvSpPr/>
          <p:nvPr/>
        </p:nvSpPr>
        <p:spPr>
          <a:xfrm>
            <a:off x="5828097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Owal 31">
            <a:extLst>
              <a:ext uri="{FF2B5EF4-FFF2-40B4-BE49-F238E27FC236}">
                <a16:creationId xmlns:a16="http://schemas.microsoft.com/office/drawing/2014/main" xmlns="" id="{2F67F641-31B0-40DE-929C-3C096DDF55BA}"/>
              </a:ext>
            </a:extLst>
          </p:cNvPr>
          <p:cNvSpPr/>
          <p:nvPr/>
        </p:nvSpPr>
        <p:spPr>
          <a:xfrm>
            <a:off x="476975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Owal 32">
            <a:extLst>
              <a:ext uri="{FF2B5EF4-FFF2-40B4-BE49-F238E27FC236}">
                <a16:creationId xmlns:a16="http://schemas.microsoft.com/office/drawing/2014/main" xmlns="" id="{BEA73555-49E6-458B-B731-051B568247E5}"/>
              </a:ext>
            </a:extLst>
          </p:cNvPr>
          <p:cNvSpPr/>
          <p:nvPr/>
        </p:nvSpPr>
        <p:spPr>
          <a:xfrm>
            <a:off x="686398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Owal 33">
            <a:extLst>
              <a:ext uri="{FF2B5EF4-FFF2-40B4-BE49-F238E27FC236}">
                <a16:creationId xmlns:a16="http://schemas.microsoft.com/office/drawing/2014/main" xmlns="" id="{A383FD78-D502-41CF-80E6-3726E2BDD9C3}"/>
              </a:ext>
            </a:extLst>
          </p:cNvPr>
          <p:cNvSpPr/>
          <p:nvPr/>
        </p:nvSpPr>
        <p:spPr>
          <a:xfrm>
            <a:off x="7910273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fika 8" descr="Głos">
            <a:extLst>
              <a:ext uri="{FF2B5EF4-FFF2-40B4-BE49-F238E27FC236}">
                <a16:creationId xmlns:a16="http://schemas.microsoft.com/office/drawing/2014/main" xmlns="" id="{58A50862-4294-4ADA-9127-366CF91F10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969436" y="6363698"/>
            <a:ext cx="347360" cy="347360"/>
          </a:xfrm>
          <a:prstGeom prst="rect">
            <a:avLst/>
          </a:prstGeom>
        </p:spPr>
      </p:pic>
      <p:pic>
        <p:nvPicPr>
          <p:cNvPr id="14" name="Grafika 13" descr="Badania">
            <a:extLst>
              <a:ext uri="{FF2B5EF4-FFF2-40B4-BE49-F238E27FC236}">
                <a16:creationId xmlns:a16="http://schemas.microsoft.com/office/drawing/2014/main" xmlns="" id="{3934850C-D612-48FD-AFEB-149FC81988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875206" y="6367319"/>
            <a:ext cx="347360" cy="347360"/>
          </a:xfrm>
          <a:prstGeom prst="rect">
            <a:avLst/>
          </a:prstGeom>
        </p:spPr>
      </p:pic>
      <p:pic>
        <p:nvPicPr>
          <p:cNvPr id="22" name="Grafika 21" descr="Narzędzia">
            <a:extLst>
              <a:ext uri="{FF2B5EF4-FFF2-40B4-BE49-F238E27FC236}">
                <a16:creationId xmlns:a16="http://schemas.microsoft.com/office/drawing/2014/main" xmlns="" id="{DE4F686A-444E-41C4-A14E-D6120A7DDE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933549" y="6367319"/>
            <a:ext cx="347360" cy="347360"/>
          </a:xfrm>
          <a:prstGeom prst="rect">
            <a:avLst/>
          </a:prstGeom>
        </p:spPr>
      </p:pic>
      <p:pic>
        <p:nvPicPr>
          <p:cNvPr id="24" name="Grafika 23" descr="Wykres słupkowy">
            <a:extLst>
              <a:ext uri="{FF2B5EF4-FFF2-40B4-BE49-F238E27FC236}">
                <a16:creationId xmlns:a16="http://schemas.microsoft.com/office/drawing/2014/main" xmlns="" id="{B6ECC757-C7CD-4CAC-9CCC-C7563BEB42E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015725" y="6354073"/>
            <a:ext cx="347360" cy="34736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26DB1CC2-BE1B-48C5-8E73-BAEE0E1313B3}"/>
              </a:ext>
            </a:extLst>
          </p:cNvPr>
          <p:cNvSpPr txBox="1"/>
          <p:nvPr/>
        </p:nvSpPr>
        <p:spPr>
          <a:xfrm>
            <a:off x="572302" y="1444389"/>
            <a:ext cx="1120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C00000"/>
                </a:solidFill>
                <a:latin typeface="Lato" panose="020F0502020204030203" pitchFamily="34" charset="-18"/>
              </a:rPr>
              <a:t>3 x</a:t>
            </a:r>
          </a:p>
        </p:txBody>
      </p:sp>
      <p:pic>
        <p:nvPicPr>
          <p:cNvPr id="10" name="Grafika 9" descr="Probówki">
            <a:extLst>
              <a:ext uri="{FF2B5EF4-FFF2-40B4-BE49-F238E27FC236}">
                <a16:creationId xmlns:a16="http://schemas.microsoft.com/office/drawing/2014/main" xmlns="" id="{B1C3598E-684C-4D21-9BB9-27143E0FCE8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428672" y="2358790"/>
            <a:ext cx="914400" cy="914400"/>
          </a:xfrm>
          <a:prstGeom prst="rect">
            <a:avLst/>
          </a:prstGeom>
        </p:spPr>
      </p:pic>
      <p:sp>
        <p:nvSpPr>
          <p:cNvPr id="35" name="pole tekstowe 34">
            <a:extLst>
              <a:ext uri="{FF2B5EF4-FFF2-40B4-BE49-F238E27FC236}">
                <a16:creationId xmlns:a16="http://schemas.microsoft.com/office/drawing/2014/main" xmlns="" id="{A81FE039-93E5-4171-B0CB-53D158531650}"/>
              </a:ext>
            </a:extLst>
          </p:cNvPr>
          <p:cNvSpPr txBox="1"/>
          <p:nvPr/>
        </p:nvSpPr>
        <p:spPr>
          <a:xfrm>
            <a:off x="2576531" y="2631324"/>
            <a:ext cx="8492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Jednakowe warunki badania każdego urządzenia na trzech stanowiskach badawczych 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xmlns="" id="{61466FAA-015C-47E4-A184-38A52B42063A}"/>
              </a:ext>
            </a:extLst>
          </p:cNvPr>
          <p:cNvSpPr txBox="1"/>
          <p:nvPr/>
        </p:nvSpPr>
        <p:spPr>
          <a:xfrm>
            <a:off x="2576531" y="3648019"/>
            <a:ext cx="8492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Specjalnie przygotowane sygnały testowe. Jednakowe zestawy dla każdego dostawcy</a:t>
            </a:r>
          </a:p>
        </p:txBody>
      </p:sp>
      <p:pic>
        <p:nvPicPr>
          <p:cNvPr id="13" name="Grafika 12" descr="Głośność">
            <a:extLst>
              <a:ext uri="{FF2B5EF4-FFF2-40B4-BE49-F238E27FC236}">
                <a16:creationId xmlns:a16="http://schemas.microsoft.com/office/drawing/2014/main" xmlns="" id="{A88318D0-BE57-4A98-B874-4473CE93D8E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428672" y="3375485"/>
            <a:ext cx="914400" cy="914400"/>
          </a:xfrm>
          <a:prstGeom prst="rect">
            <a:avLst/>
          </a:prstGeom>
        </p:spPr>
      </p:pic>
      <p:sp>
        <p:nvSpPr>
          <p:cNvPr id="41" name="pole tekstowe 40">
            <a:extLst>
              <a:ext uri="{FF2B5EF4-FFF2-40B4-BE49-F238E27FC236}">
                <a16:creationId xmlns:a16="http://schemas.microsoft.com/office/drawing/2014/main" xmlns="" id="{EB3C796F-FC2E-48FB-8C8F-665E84062AB6}"/>
              </a:ext>
            </a:extLst>
          </p:cNvPr>
          <p:cNvSpPr txBox="1"/>
          <p:nvPr/>
        </p:nvSpPr>
        <p:spPr>
          <a:xfrm>
            <a:off x="2576530" y="4664714"/>
            <a:ext cx="8492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Symulowane zakłócenia jako element sygnałów dźwiękowych</a:t>
            </a:r>
          </a:p>
        </p:txBody>
      </p:sp>
      <p:pic>
        <p:nvPicPr>
          <p:cNvPr id="19" name="Grafika 18" descr="Ciężarówka">
            <a:extLst>
              <a:ext uri="{FF2B5EF4-FFF2-40B4-BE49-F238E27FC236}">
                <a16:creationId xmlns:a16="http://schemas.microsoft.com/office/drawing/2014/main" xmlns="" id="{07EA59BE-21E4-4959-A431-A670F363119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428672" y="4392180"/>
            <a:ext cx="914400" cy="914400"/>
          </a:xfrm>
          <a:prstGeom prst="rect">
            <a:avLst/>
          </a:prstGeom>
        </p:spPr>
      </p:pic>
      <p:sp>
        <p:nvSpPr>
          <p:cNvPr id="50" name="pole tekstowe 49">
            <a:extLst>
              <a:ext uri="{FF2B5EF4-FFF2-40B4-BE49-F238E27FC236}">
                <a16:creationId xmlns:a16="http://schemas.microsoft.com/office/drawing/2014/main" xmlns="" id="{BB486004-CE7F-4BDE-8642-2F9107186DB2}"/>
              </a:ext>
            </a:extLst>
          </p:cNvPr>
          <p:cNvSpPr txBox="1"/>
          <p:nvPr/>
        </p:nvSpPr>
        <p:spPr>
          <a:xfrm>
            <a:off x="2565393" y="5461955"/>
            <a:ext cx="8492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Zmiana odległości symulowana przez zmianę głośności</a:t>
            </a:r>
          </a:p>
        </p:txBody>
      </p:sp>
      <p:pic>
        <p:nvPicPr>
          <p:cNvPr id="23" name="Grafika 22" descr="Wskaźnik">
            <a:extLst>
              <a:ext uri="{FF2B5EF4-FFF2-40B4-BE49-F238E27FC236}">
                <a16:creationId xmlns:a16="http://schemas.microsoft.com/office/drawing/2014/main" xmlns="" id="{8D6A7209-48FC-4A66-A373-8200C562FA4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1428672" y="518942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72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A16E50C-590E-4B97-86BB-4FCB5601F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891" y="316138"/>
            <a:ext cx="8943975" cy="558800"/>
          </a:xfrm>
        </p:spPr>
        <p:txBody>
          <a:bodyPr>
            <a:normAutofit fontScale="90000"/>
          </a:bodyPr>
          <a:lstStyle/>
          <a:p>
            <a:r>
              <a:rPr lang="pl-PL" dirty="0"/>
              <a:t>Metodyka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692300C-068B-48BC-BCC9-F52196890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429" y="2229239"/>
            <a:ext cx="5246571" cy="3190097"/>
          </a:xfrm>
        </p:spPr>
        <p:txBody>
          <a:bodyPr>
            <a:normAutofit fontScale="85000" lnSpcReduction="10000"/>
          </a:bodyPr>
          <a:lstStyle/>
          <a:p>
            <a:r>
              <a:rPr lang="pl-PL" b="1" dirty="0"/>
              <a:t>długość</a:t>
            </a:r>
            <a:r>
              <a:rPr lang="pl-PL" dirty="0"/>
              <a:t> sygnału testowego: 10 długości</a:t>
            </a:r>
          </a:p>
          <a:p>
            <a:r>
              <a:rPr lang="pl-PL" b="1" dirty="0"/>
              <a:t>audycje radiowe</a:t>
            </a:r>
            <a:r>
              <a:rPr lang="pl-PL" dirty="0"/>
              <a:t>: 5 rodzajów</a:t>
            </a:r>
          </a:p>
          <a:p>
            <a:r>
              <a:rPr lang="pl-PL" b="1" dirty="0"/>
              <a:t>audycje telewizyjne</a:t>
            </a:r>
            <a:r>
              <a:rPr lang="pl-PL" dirty="0"/>
              <a:t>: 5 rodzajów</a:t>
            </a:r>
          </a:p>
          <a:p>
            <a:r>
              <a:rPr lang="pl-PL" dirty="0"/>
              <a:t>„audycje” </a:t>
            </a:r>
            <a:r>
              <a:rPr lang="pl-PL" b="1" dirty="0"/>
              <a:t>nierozpoznawalne</a:t>
            </a:r>
            <a:r>
              <a:rPr lang="pl-PL" dirty="0"/>
              <a:t>:</a:t>
            </a:r>
            <a:r>
              <a:rPr lang="pl-PL" b="1" dirty="0"/>
              <a:t> </a:t>
            </a:r>
            <a:r>
              <a:rPr lang="pl-PL" dirty="0"/>
              <a:t>3 rodzaje</a:t>
            </a:r>
          </a:p>
          <a:p>
            <a:r>
              <a:rPr lang="pl-PL" b="1" dirty="0"/>
              <a:t>głośność audycji</a:t>
            </a:r>
            <a:r>
              <a:rPr lang="pl-PL" dirty="0"/>
              <a:t>: 8 poziomów 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xmlns="" id="{9DA91E55-BD3B-42B4-82AA-2A4232437150}"/>
              </a:ext>
            </a:extLst>
          </p:cNvPr>
          <p:cNvCxnSpPr/>
          <p:nvPr/>
        </p:nvCxnSpPr>
        <p:spPr>
          <a:xfrm flipH="1">
            <a:off x="96253" y="1058779"/>
            <a:ext cx="120219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wal 5">
            <a:extLst>
              <a:ext uri="{FF2B5EF4-FFF2-40B4-BE49-F238E27FC236}">
                <a16:creationId xmlns:a16="http://schemas.microsoft.com/office/drawing/2014/main" xmlns="" id="{717F8D5F-09FD-4E81-B1D6-3343750B628B}"/>
              </a:ext>
            </a:extLst>
          </p:cNvPr>
          <p:cNvSpPr/>
          <p:nvPr/>
        </p:nvSpPr>
        <p:spPr>
          <a:xfrm>
            <a:off x="3723465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 descr="Strzał w dziesiątkę">
            <a:extLst>
              <a:ext uri="{FF2B5EF4-FFF2-40B4-BE49-F238E27FC236}">
                <a16:creationId xmlns:a16="http://schemas.microsoft.com/office/drawing/2014/main" xmlns="" id="{797429A9-7C60-4539-9C95-DF0126805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33842" y="6344448"/>
            <a:ext cx="347360" cy="347360"/>
          </a:xfrm>
          <a:prstGeom prst="rect">
            <a:avLst/>
          </a:prstGeom>
        </p:spPr>
      </p:pic>
      <p:sp>
        <p:nvSpPr>
          <p:cNvPr id="8" name="Owal 7">
            <a:extLst>
              <a:ext uri="{FF2B5EF4-FFF2-40B4-BE49-F238E27FC236}">
                <a16:creationId xmlns:a16="http://schemas.microsoft.com/office/drawing/2014/main" xmlns="" id="{7EAC305D-9051-4BCB-AD8E-FD196F7C9E6E}"/>
              </a:ext>
            </a:extLst>
          </p:cNvPr>
          <p:cNvSpPr/>
          <p:nvPr/>
        </p:nvSpPr>
        <p:spPr>
          <a:xfrm>
            <a:off x="5828097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xmlns="" id="{F2C79600-66B5-48B4-B38E-37549987ACAC}"/>
              </a:ext>
            </a:extLst>
          </p:cNvPr>
          <p:cNvSpPr/>
          <p:nvPr/>
        </p:nvSpPr>
        <p:spPr>
          <a:xfrm>
            <a:off x="476975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xmlns="" id="{402BBC92-FE01-4FD2-96AB-6440D4B2508D}"/>
              </a:ext>
            </a:extLst>
          </p:cNvPr>
          <p:cNvSpPr/>
          <p:nvPr/>
        </p:nvSpPr>
        <p:spPr>
          <a:xfrm>
            <a:off x="686398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xmlns="" id="{483674C9-A7CD-4543-9D97-539E684B04EE}"/>
              </a:ext>
            </a:extLst>
          </p:cNvPr>
          <p:cNvSpPr/>
          <p:nvPr/>
        </p:nvSpPr>
        <p:spPr>
          <a:xfrm>
            <a:off x="7910273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Grafika 11" descr="Głos">
            <a:extLst>
              <a:ext uri="{FF2B5EF4-FFF2-40B4-BE49-F238E27FC236}">
                <a16:creationId xmlns:a16="http://schemas.microsoft.com/office/drawing/2014/main" xmlns="" id="{56CD5FC4-A96C-48DE-B6A5-C33724E5A1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969436" y="6363698"/>
            <a:ext cx="347360" cy="347360"/>
          </a:xfrm>
          <a:prstGeom prst="rect">
            <a:avLst/>
          </a:prstGeom>
        </p:spPr>
      </p:pic>
      <p:pic>
        <p:nvPicPr>
          <p:cNvPr id="13" name="Grafika 12" descr="Badania">
            <a:extLst>
              <a:ext uri="{FF2B5EF4-FFF2-40B4-BE49-F238E27FC236}">
                <a16:creationId xmlns:a16="http://schemas.microsoft.com/office/drawing/2014/main" xmlns="" id="{A6840005-2BE9-4C5C-8AF6-B0CB81FACF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875206" y="6367319"/>
            <a:ext cx="347360" cy="347360"/>
          </a:xfrm>
          <a:prstGeom prst="rect">
            <a:avLst/>
          </a:prstGeom>
        </p:spPr>
      </p:pic>
      <p:pic>
        <p:nvPicPr>
          <p:cNvPr id="14" name="Grafika 13" descr="Narzędzia">
            <a:extLst>
              <a:ext uri="{FF2B5EF4-FFF2-40B4-BE49-F238E27FC236}">
                <a16:creationId xmlns:a16="http://schemas.microsoft.com/office/drawing/2014/main" xmlns="" id="{8BCF479D-88ED-4144-B740-2FACE40379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933549" y="6367319"/>
            <a:ext cx="347360" cy="347360"/>
          </a:xfrm>
          <a:prstGeom prst="rect">
            <a:avLst/>
          </a:prstGeom>
        </p:spPr>
      </p:pic>
      <p:pic>
        <p:nvPicPr>
          <p:cNvPr id="15" name="Grafika 14" descr="Wykres słupkowy">
            <a:extLst>
              <a:ext uri="{FF2B5EF4-FFF2-40B4-BE49-F238E27FC236}">
                <a16:creationId xmlns:a16="http://schemas.microsoft.com/office/drawing/2014/main" xmlns="" id="{6EDF46CE-CD2E-4648-B129-CE00E5F85F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015725" y="6354073"/>
            <a:ext cx="347360" cy="347360"/>
          </a:xfrm>
          <a:prstGeom prst="rect">
            <a:avLst/>
          </a:prstGeom>
        </p:spPr>
      </p:pic>
      <p:pic>
        <p:nvPicPr>
          <p:cNvPr id="16" name="Grafika 15" descr="Głośność">
            <a:extLst>
              <a:ext uri="{FF2B5EF4-FFF2-40B4-BE49-F238E27FC236}">
                <a16:creationId xmlns:a16="http://schemas.microsoft.com/office/drawing/2014/main" xmlns="" id="{D3F5F1E8-E507-4651-AF2B-5C9B82D0219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17204" y="1242621"/>
            <a:ext cx="914400" cy="914400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xmlns="" id="{51480783-EDFE-4DDB-B3DE-11CC82857F79}"/>
              </a:ext>
            </a:extLst>
          </p:cNvPr>
          <p:cNvSpPr txBox="1"/>
          <p:nvPr/>
        </p:nvSpPr>
        <p:spPr>
          <a:xfrm>
            <a:off x="1821965" y="1515155"/>
            <a:ext cx="9617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Specjalnie przygotowane sygnały testowe. Poważne założenia początkowe</a:t>
            </a:r>
          </a:p>
        </p:txBody>
      </p:sp>
      <p:sp>
        <p:nvSpPr>
          <p:cNvPr id="18" name="Symbol zastępczy zawartości 2">
            <a:extLst>
              <a:ext uri="{FF2B5EF4-FFF2-40B4-BE49-F238E27FC236}">
                <a16:creationId xmlns:a16="http://schemas.microsoft.com/office/drawing/2014/main" xmlns="" id="{E3A33DE7-4E97-4F7C-9912-778FDA9B4AE4}"/>
              </a:ext>
            </a:extLst>
          </p:cNvPr>
          <p:cNvSpPr txBox="1">
            <a:spLocks/>
          </p:cNvSpPr>
          <p:nvPr/>
        </p:nvSpPr>
        <p:spPr>
          <a:xfrm>
            <a:off x="6386361" y="2229239"/>
            <a:ext cx="5246571" cy="31900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FF0000"/>
              </a:buClr>
              <a:buFont typeface="Webdings" panose="05030102010509060703" pitchFamily="18" charset="2"/>
              <a:buChar char=""/>
              <a:defRPr sz="24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FF0000"/>
              </a:buClr>
              <a:buFont typeface="Webdings" panose="05030102010509060703" pitchFamily="18" charset="2"/>
              <a:buChar char=""/>
              <a:defRPr sz="20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FF0000"/>
              </a:buClr>
              <a:buFont typeface="Webdings" panose="05030102010509060703" pitchFamily="18" charset="2"/>
              <a:buChar char=""/>
              <a:defRPr sz="18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FF0000"/>
              </a:buClr>
              <a:buFont typeface="Webdings" panose="05030102010509060703" pitchFamily="18" charset="2"/>
              <a:buChar char=""/>
              <a:defRPr sz="16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FF0000"/>
              </a:buClr>
              <a:buFont typeface="Webdings" panose="05030102010509060703" pitchFamily="18" charset="2"/>
              <a:buChar char=""/>
              <a:defRPr sz="16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/>
              <a:t>zakłócenia „radiowe”</a:t>
            </a:r>
            <a:r>
              <a:rPr lang="pl-PL" dirty="0"/>
              <a:t>: 5 rodzajów</a:t>
            </a:r>
          </a:p>
          <a:p>
            <a:r>
              <a:rPr lang="pl-PL" b="1" dirty="0"/>
              <a:t>zakłócenia „telewizyjne”</a:t>
            </a:r>
            <a:r>
              <a:rPr lang="pl-PL" dirty="0"/>
              <a:t>: 5 rodzajów</a:t>
            </a:r>
          </a:p>
          <a:p>
            <a:r>
              <a:rPr lang="pl-PL" b="1" dirty="0"/>
              <a:t>głośność</a:t>
            </a:r>
            <a:r>
              <a:rPr lang="pl-PL" dirty="0"/>
              <a:t> zakłóceń: 5 poziomów,</a:t>
            </a:r>
          </a:p>
          <a:p>
            <a:r>
              <a:rPr lang="pl-PL" b="1" dirty="0"/>
              <a:t>charakterystyka</a:t>
            </a:r>
            <a:r>
              <a:rPr lang="pl-PL" dirty="0"/>
              <a:t> źródła: 6 rodzajów</a:t>
            </a:r>
          </a:p>
        </p:txBody>
      </p:sp>
    </p:spTree>
    <p:extLst>
      <p:ext uri="{BB962C8B-B14F-4D97-AF65-F5344CB8AC3E}">
        <p14:creationId xmlns:p14="http://schemas.microsoft.com/office/powerpoint/2010/main" val="1830897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F0ABB45D-9E74-4D1D-B124-D90165EDD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372" y="2271466"/>
            <a:ext cx="9232877" cy="1695449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/>
              <a:t>Etap I</a:t>
            </a:r>
            <a:br>
              <a:rPr lang="pl-PL" dirty="0"/>
            </a:br>
            <a:r>
              <a:rPr lang="pl-PL" dirty="0"/>
              <a:t>Określenie poziomu słuchania</a:t>
            </a:r>
            <a:br>
              <a:rPr lang="pl-PL" dirty="0"/>
            </a:br>
            <a:r>
              <a:rPr lang="pl-PL" dirty="0"/>
              <a:t>audycji radiowych i telewizyjnych</a:t>
            </a:r>
            <a:br>
              <a:rPr lang="pl-PL" dirty="0"/>
            </a:br>
            <a:r>
              <a:rPr lang="pl-PL" dirty="0"/>
              <a:t>w różnych warunkach otoczenia</a:t>
            </a:r>
          </a:p>
        </p:txBody>
      </p:sp>
    </p:spTree>
    <p:extLst>
      <p:ext uri="{BB962C8B-B14F-4D97-AF65-F5344CB8AC3E}">
        <p14:creationId xmlns:p14="http://schemas.microsoft.com/office/powerpoint/2010/main" val="3770685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D0F6219-ABD8-49B0-BAAE-C19CDBFA4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564" y="1556222"/>
            <a:ext cx="5228230" cy="4229435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W jakich warunkach, z jaką głośnością, słuchane są audycje RTV?</a:t>
            </a:r>
          </a:p>
          <a:p>
            <a:r>
              <a:rPr lang="pl-PL" dirty="0"/>
              <a:t>Jakie kombinacje głośności audycji </a:t>
            </a:r>
            <a:br>
              <a:rPr lang="pl-PL" dirty="0"/>
            </a:br>
            <a:r>
              <a:rPr lang="pl-PL" dirty="0"/>
              <a:t>i dźwięków zakłócających są akceptowane przez odbiorców, a jakie są traktowane jako uciążliwe?</a:t>
            </a:r>
          </a:p>
          <a:p>
            <a:r>
              <a:rPr lang="pl-PL" dirty="0"/>
              <a:t>Badany był 80-osobowy panel słuchaczy</a:t>
            </a:r>
            <a:br>
              <a:rPr lang="pl-PL" dirty="0"/>
            </a:br>
            <a:r>
              <a:rPr lang="pl-PL" dirty="0"/>
              <a:t>(4 tury)</a:t>
            </a:r>
          </a:p>
          <a:p>
            <a:r>
              <a:rPr lang="pl-PL" dirty="0"/>
              <a:t>Sala kina laboratoryjnego IŁ-PIB</a:t>
            </a:r>
          </a:p>
        </p:txBody>
      </p:sp>
      <p:pic>
        <p:nvPicPr>
          <p:cNvPr id="4" name="Obraz 3" descr="IMG_20190315_131337">
            <a:extLst>
              <a:ext uri="{FF2B5EF4-FFF2-40B4-BE49-F238E27FC236}">
                <a16:creationId xmlns:a16="http://schemas.microsoft.com/office/drawing/2014/main" xmlns="" id="{24084202-0098-4C9F-8CB0-947E7EB394E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4"/>
          <a:stretch/>
        </p:blipFill>
        <p:spPr bwMode="auto">
          <a:xfrm>
            <a:off x="6516806" y="1174462"/>
            <a:ext cx="5675194" cy="49929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ównoległobok 4">
            <a:extLst>
              <a:ext uri="{FF2B5EF4-FFF2-40B4-BE49-F238E27FC236}">
                <a16:creationId xmlns:a16="http://schemas.microsoft.com/office/drawing/2014/main" xmlns="" id="{6123C5A4-A9DE-49A1-B281-EDE88C1E976C}"/>
              </a:ext>
            </a:extLst>
          </p:cNvPr>
          <p:cNvSpPr/>
          <p:nvPr/>
        </p:nvSpPr>
        <p:spPr>
          <a:xfrm>
            <a:off x="5990394" y="1174462"/>
            <a:ext cx="984832" cy="4992956"/>
          </a:xfrm>
          <a:prstGeom prst="parallelogram">
            <a:avLst>
              <a:gd name="adj" fmla="val 4605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ytuł 3">
            <a:extLst>
              <a:ext uri="{FF2B5EF4-FFF2-40B4-BE49-F238E27FC236}">
                <a16:creationId xmlns:a16="http://schemas.microsoft.com/office/drawing/2014/main" xmlns="" id="{33CDC56E-50F6-4701-816E-D1D3AF7D6F4A}"/>
              </a:ext>
            </a:extLst>
          </p:cNvPr>
          <p:cNvSpPr txBox="1">
            <a:spLocks/>
          </p:cNvSpPr>
          <p:nvPr/>
        </p:nvSpPr>
        <p:spPr>
          <a:xfrm>
            <a:off x="495300" y="365126"/>
            <a:ext cx="8943975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Lato" panose="020F0502020204030203" pitchFamily="34" charset="-18"/>
                <a:ea typeface="+mj-ea"/>
                <a:cs typeface="+mj-cs"/>
              </a:defRPr>
            </a:lvl1pPr>
          </a:lstStyle>
          <a:p>
            <a:r>
              <a:rPr lang="pl-PL" dirty="0"/>
              <a:t>Badania głośności audycji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xmlns="" id="{44D3B302-5557-434C-8EEF-F1D07284AB37}"/>
              </a:ext>
            </a:extLst>
          </p:cNvPr>
          <p:cNvCxnSpPr/>
          <p:nvPr/>
        </p:nvCxnSpPr>
        <p:spPr>
          <a:xfrm flipH="1">
            <a:off x="96253" y="1058779"/>
            <a:ext cx="120219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wal 17">
            <a:extLst>
              <a:ext uri="{FF2B5EF4-FFF2-40B4-BE49-F238E27FC236}">
                <a16:creationId xmlns:a16="http://schemas.microsoft.com/office/drawing/2014/main" xmlns="" id="{B8194992-EF19-42D0-A3B0-87256CE2F986}"/>
              </a:ext>
            </a:extLst>
          </p:cNvPr>
          <p:cNvSpPr/>
          <p:nvPr/>
        </p:nvSpPr>
        <p:spPr>
          <a:xfrm>
            <a:off x="3723465" y="6200496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9" name="Grafika 18" descr="Strzał w dziesiątkę">
            <a:extLst>
              <a:ext uri="{FF2B5EF4-FFF2-40B4-BE49-F238E27FC236}">
                <a16:creationId xmlns:a16="http://schemas.microsoft.com/office/drawing/2014/main" xmlns="" id="{AEDF9B7C-FC59-48A4-8565-A42959383F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33842" y="6296323"/>
            <a:ext cx="347360" cy="347360"/>
          </a:xfrm>
          <a:prstGeom prst="rect">
            <a:avLst/>
          </a:prstGeom>
        </p:spPr>
      </p:pic>
      <p:sp>
        <p:nvSpPr>
          <p:cNvPr id="20" name="Owal 19">
            <a:extLst>
              <a:ext uri="{FF2B5EF4-FFF2-40B4-BE49-F238E27FC236}">
                <a16:creationId xmlns:a16="http://schemas.microsoft.com/office/drawing/2014/main" xmlns="" id="{89F93E39-E883-4F26-AAF2-2743C62E5291}"/>
              </a:ext>
            </a:extLst>
          </p:cNvPr>
          <p:cNvSpPr/>
          <p:nvPr/>
        </p:nvSpPr>
        <p:spPr>
          <a:xfrm>
            <a:off x="5828097" y="6200496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xmlns="" id="{B85A6057-8CB0-4397-ABED-6D708D3EEAAD}"/>
              </a:ext>
            </a:extLst>
          </p:cNvPr>
          <p:cNvSpPr/>
          <p:nvPr/>
        </p:nvSpPr>
        <p:spPr>
          <a:xfrm>
            <a:off x="4769754" y="6200496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xmlns="" id="{6552CE8A-3C81-4B18-B4A5-50383767933F}"/>
              </a:ext>
            </a:extLst>
          </p:cNvPr>
          <p:cNvSpPr/>
          <p:nvPr/>
        </p:nvSpPr>
        <p:spPr>
          <a:xfrm>
            <a:off x="6863984" y="6200496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xmlns="" id="{BA5B3D35-B43B-46AF-82A5-527F7B22957C}"/>
              </a:ext>
            </a:extLst>
          </p:cNvPr>
          <p:cNvSpPr/>
          <p:nvPr/>
        </p:nvSpPr>
        <p:spPr>
          <a:xfrm>
            <a:off x="7910273" y="6200496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4" name="Grafika 23" descr="Głos">
            <a:extLst>
              <a:ext uri="{FF2B5EF4-FFF2-40B4-BE49-F238E27FC236}">
                <a16:creationId xmlns:a16="http://schemas.microsoft.com/office/drawing/2014/main" xmlns="" id="{7E7C5A13-05C5-469E-AB79-F979A90BC0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969436" y="6315573"/>
            <a:ext cx="347360" cy="347360"/>
          </a:xfrm>
          <a:prstGeom prst="rect">
            <a:avLst/>
          </a:prstGeom>
        </p:spPr>
      </p:pic>
      <p:pic>
        <p:nvPicPr>
          <p:cNvPr id="25" name="Grafika 24" descr="Badania">
            <a:extLst>
              <a:ext uri="{FF2B5EF4-FFF2-40B4-BE49-F238E27FC236}">
                <a16:creationId xmlns:a16="http://schemas.microsoft.com/office/drawing/2014/main" xmlns="" id="{47048916-0DA7-4617-8FCB-C7EC0FB796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875206" y="6319194"/>
            <a:ext cx="347360" cy="347360"/>
          </a:xfrm>
          <a:prstGeom prst="rect">
            <a:avLst/>
          </a:prstGeom>
        </p:spPr>
      </p:pic>
      <p:pic>
        <p:nvPicPr>
          <p:cNvPr id="26" name="Grafika 25" descr="Narzędzia">
            <a:extLst>
              <a:ext uri="{FF2B5EF4-FFF2-40B4-BE49-F238E27FC236}">
                <a16:creationId xmlns:a16="http://schemas.microsoft.com/office/drawing/2014/main" xmlns="" id="{A8D1584D-F0D2-492F-93AF-1F2700A0A8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933549" y="6319194"/>
            <a:ext cx="347360" cy="347360"/>
          </a:xfrm>
          <a:prstGeom prst="rect">
            <a:avLst/>
          </a:prstGeom>
        </p:spPr>
      </p:pic>
      <p:pic>
        <p:nvPicPr>
          <p:cNvPr id="27" name="Grafika 26" descr="Wykres słupkowy">
            <a:extLst>
              <a:ext uri="{FF2B5EF4-FFF2-40B4-BE49-F238E27FC236}">
                <a16:creationId xmlns:a16="http://schemas.microsoft.com/office/drawing/2014/main" xmlns="" id="{2F7D6C2A-25BF-4DC4-9B81-1380B35C631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015725" y="6305948"/>
            <a:ext cx="347360" cy="3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86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E5526CBA-A951-41CD-93B9-7C4A0D09CE94}"/>
              </a:ext>
            </a:extLst>
          </p:cNvPr>
          <p:cNvPicPr>
            <a:picLocks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3352"/>
            <a:ext cx="6646459" cy="3625513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E886CF37-4C9F-4652-92F2-F7C7A9747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0857" y="1193633"/>
            <a:ext cx="5224819" cy="2586797"/>
          </a:xfrm>
        </p:spPr>
        <p:txBody>
          <a:bodyPr>
            <a:normAutofit fontScale="62500" lnSpcReduction="20000"/>
          </a:bodyPr>
          <a:lstStyle/>
          <a:p>
            <a:r>
              <a:rPr lang="pl-PL" dirty="0"/>
              <a:t>Pliki nagrań audio zapisywane były w formacie PCM</a:t>
            </a:r>
            <a:br>
              <a:rPr lang="pl-PL" dirty="0"/>
            </a:br>
            <a:r>
              <a:rPr lang="pl-PL" dirty="0"/>
              <a:t>16-bit 48 kHz w kontenerze WAV.</a:t>
            </a:r>
          </a:p>
          <a:p>
            <a:r>
              <a:rPr lang="pl-PL" dirty="0"/>
              <a:t>Głośność 85 </a:t>
            </a:r>
            <a:r>
              <a:rPr lang="pl-PL" dirty="0" err="1"/>
              <a:t>dB</a:t>
            </a:r>
            <a:r>
              <a:rPr lang="pl-PL" dirty="0"/>
              <a:t> SPL w miejscu odsłuchu kalibrowana była szumem różowym -20 </a:t>
            </a:r>
            <a:r>
              <a:rPr lang="pl-PL" dirty="0" err="1"/>
              <a:t>dB</a:t>
            </a:r>
            <a:r>
              <a:rPr lang="pl-PL" dirty="0"/>
              <a:t> RMS</a:t>
            </a:r>
          </a:p>
          <a:p>
            <a:r>
              <a:rPr lang="pl-PL" dirty="0"/>
              <a:t>Tor odsłuchu spełnia wymagania THX</a:t>
            </a:r>
          </a:p>
          <a:p>
            <a:r>
              <a:rPr lang="pl-PL" dirty="0"/>
              <a:t>Nagrania odtwarzane były monofonicznie z kolumny centralnej</a:t>
            </a:r>
          </a:p>
        </p:txBody>
      </p:sp>
      <p:pic>
        <p:nvPicPr>
          <p:cNvPr id="7" name="Obraz 6" descr="Slajd4">
            <a:extLst>
              <a:ext uri="{FF2B5EF4-FFF2-40B4-BE49-F238E27FC236}">
                <a16:creationId xmlns:a16="http://schemas.microsoft.com/office/drawing/2014/main" xmlns="" id="{BEA13B2E-EF73-4504-A0D1-01D8134DDA31}"/>
              </a:ext>
            </a:extLst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748" r="8902" b="25364"/>
          <a:stretch/>
        </p:blipFill>
        <p:spPr bwMode="auto">
          <a:xfrm>
            <a:off x="6740858" y="3637813"/>
            <a:ext cx="5224818" cy="24155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xmlns="" id="{BA1FB9BB-8EDF-458A-A242-5ABF65F9A479}"/>
              </a:ext>
            </a:extLst>
          </p:cNvPr>
          <p:cNvCxnSpPr/>
          <p:nvPr/>
        </p:nvCxnSpPr>
        <p:spPr>
          <a:xfrm flipH="1">
            <a:off x="96253" y="1058779"/>
            <a:ext cx="120219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ytuł 3">
            <a:extLst>
              <a:ext uri="{FF2B5EF4-FFF2-40B4-BE49-F238E27FC236}">
                <a16:creationId xmlns:a16="http://schemas.microsoft.com/office/drawing/2014/main" xmlns="" id="{DB7C3198-456D-4C73-A908-1994F2615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887" y="288007"/>
            <a:ext cx="8943975" cy="558800"/>
          </a:xfrm>
        </p:spPr>
        <p:txBody>
          <a:bodyPr>
            <a:normAutofit fontScale="90000"/>
          </a:bodyPr>
          <a:lstStyle/>
          <a:p>
            <a:r>
              <a:rPr lang="pl-PL" dirty="0"/>
              <a:t>Sala odsłuchowa – warunki „idealne” </a:t>
            </a:r>
          </a:p>
        </p:txBody>
      </p:sp>
      <p:sp>
        <p:nvSpPr>
          <p:cNvPr id="8" name="Równoległobok 7">
            <a:extLst>
              <a:ext uri="{FF2B5EF4-FFF2-40B4-BE49-F238E27FC236}">
                <a16:creationId xmlns:a16="http://schemas.microsoft.com/office/drawing/2014/main" xmlns="" id="{194FE157-1CE2-43D2-BCED-870E501CB02D}"/>
              </a:ext>
            </a:extLst>
          </p:cNvPr>
          <p:cNvSpPr/>
          <p:nvPr/>
        </p:nvSpPr>
        <p:spPr>
          <a:xfrm rot="10800000" flipH="1">
            <a:off x="6273630" y="1773351"/>
            <a:ext cx="702458" cy="3625500"/>
          </a:xfrm>
          <a:prstGeom prst="parallelogram">
            <a:avLst>
              <a:gd name="adj" fmla="val 4605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xmlns="" id="{74022F43-C68D-4841-8FB4-E20F4AC979CC}"/>
              </a:ext>
            </a:extLst>
          </p:cNvPr>
          <p:cNvSpPr/>
          <p:nvPr/>
        </p:nvSpPr>
        <p:spPr>
          <a:xfrm>
            <a:off x="3723465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3" name="Grafika 22" descr="Strzał w dziesiątkę">
            <a:extLst>
              <a:ext uri="{FF2B5EF4-FFF2-40B4-BE49-F238E27FC236}">
                <a16:creationId xmlns:a16="http://schemas.microsoft.com/office/drawing/2014/main" xmlns="" id="{1A66F272-D5C5-4C9A-81A6-CE90C3678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833842" y="6344448"/>
            <a:ext cx="347360" cy="347360"/>
          </a:xfrm>
          <a:prstGeom prst="rect">
            <a:avLst/>
          </a:prstGeom>
        </p:spPr>
      </p:pic>
      <p:sp>
        <p:nvSpPr>
          <p:cNvPr id="24" name="Owal 23">
            <a:extLst>
              <a:ext uri="{FF2B5EF4-FFF2-40B4-BE49-F238E27FC236}">
                <a16:creationId xmlns:a16="http://schemas.microsoft.com/office/drawing/2014/main" xmlns="" id="{CD7319AC-67DD-4120-B34C-7465F091638F}"/>
              </a:ext>
            </a:extLst>
          </p:cNvPr>
          <p:cNvSpPr/>
          <p:nvPr/>
        </p:nvSpPr>
        <p:spPr>
          <a:xfrm>
            <a:off x="5828097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Owal 24">
            <a:extLst>
              <a:ext uri="{FF2B5EF4-FFF2-40B4-BE49-F238E27FC236}">
                <a16:creationId xmlns:a16="http://schemas.microsoft.com/office/drawing/2014/main" xmlns="" id="{0BB2F0F1-326D-42BB-9DF3-DACC6BF00924}"/>
              </a:ext>
            </a:extLst>
          </p:cNvPr>
          <p:cNvSpPr/>
          <p:nvPr/>
        </p:nvSpPr>
        <p:spPr>
          <a:xfrm>
            <a:off x="476975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Owal 25">
            <a:extLst>
              <a:ext uri="{FF2B5EF4-FFF2-40B4-BE49-F238E27FC236}">
                <a16:creationId xmlns:a16="http://schemas.microsoft.com/office/drawing/2014/main" xmlns="" id="{8F0BA6C8-728B-425A-9248-08E199F812BB}"/>
              </a:ext>
            </a:extLst>
          </p:cNvPr>
          <p:cNvSpPr/>
          <p:nvPr/>
        </p:nvSpPr>
        <p:spPr>
          <a:xfrm>
            <a:off x="686398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xmlns="" id="{E7F67976-2752-4561-B45E-3590D675F9D1}"/>
              </a:ext>
            </a:extLst>
          </p:cNvPr>
          <p:cNvSpPr/>
          <p:nvPr/>
        </p:nvSpPr>
        <p:spPr>
          <a:xfrm>
            <a:off x="7910273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8" name="Grafika 27" descr="Głos">
            <a:extLst>
              <a:ext uri="{FF2B5EF4-FFF2-40B4-BE49-F238E27FC236}">
                <a16:creationId xmlns:a16="http://schemas.microsoft.com/office/drawing/2014/main" xmlns="" id="{B77850E6-CA01-43DA-B323-C4F93800AD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969436" y="6363698"/>
            <a:ext cx="347360" cy="347360"/>
          </a:xfrm>
          <a:prstGeom prst="rect">
            <a:avLst/>
          </a:prstGeom>
        </p:spPr>
      </p:pic>
      <p:pic>
        <p:nvPicPr>
          <p:cNvPr id="29" name="Grafika 28" descr="Badania">
            <a:extLst>
              <a:ext uri="{FF2B5EF4-FFF2-40B4-BE49-F238E27FC236}">
                <a16:creationId xmlns:a16="http://schemas.microsoft.com/office/drawing/2014/main" xmlns="" id="{73EAD426-3A47-4C77-A27E-090C1BD89C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875206" y="6367319"/>
            <a:ext cx="347360" cy="347360"/>
          </a:xfrm>
          <a:prstGeom prst="rect">
            <a:avLst/>
          </a:prstGeom>
        </p:spPr>
      </p:pic>
      <p:pic>
        <p:nvPicPr>
          <p:cNvPr id="30" name="Grafika 29" descr="Narzędzia">
            <a:extLst>
              <a:ext uri="{FF2B5EF4-FFF2-40B4-BE49-F238E27FC236}">
                <a16:creationId xmlns:a16="http://schemas.microsoft.com/office/drawing/2014/main" xmlns="" id="{0AB6D69B-EB59-4A5B-8A1F-A4D74786540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933549" y="6367319"/>
            <a:ext cx="347360" cy="347360"/>
          </a:xfrm>
          <a:prstGeom prst="rect">
            <a:avLst/>
          </a:prstGeom>
        </p:spPr>
      </p:pic>
      <p:pic>
        <p:nvPicPr>
          <p:cNvPr id="31" name="Grafika 30" descr="Wykres słupkowy">
            <a:extLst>
              <a:ext uri="{FF2B5EF4-FFF2-40B4-BE49-F238E27FC236}">
                <a16:creationId xmlns:a16="http://schemas.microsoft.com/office/drawing/2014/main" xmlns="" id="{F2A3955E-F390-404D-83BA-37348E3BDA2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8015725" y="6354073"/>
            <a:ext cx="347360" cy="3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29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A4632AF-871A-4449-AB90-B9A95870B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954" y="1316801"/>
            <a:ext cx="11071748" cy="558800"/>
          </a:xfrm>
        </p:spPr>
        <p:txBody>
          <a:bodyPr>
            <a:noAutofit/>
          </a:bodyPr>
          <a:lstStyle/>
          <a:p>
            <a:r>
              <a:rPr lang="pl-PL" sz="2400" b="1" dirty="0"/>
              <a:t>Nagrania źródłowe </a:t>
            </a:r>
            <a:r>
              <a:rPr lang="pl-PL" sz="2400" dirty="0"/>
              <a:t>audycji RTV wykonano w okresie 15.11.2018 - 15.01.2019 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xmlns="" id="{6F6064F6-4F93-419F-88ED-DC8E7613CE4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420156" y="2457105"/>
            <a:ext cx="3281286" cy="3122744"/>
          </a:xfrm>
        </p:spPr>
        <p:txBody>
          <a:bodyPr>
            <a:normAutofit/>
          </a:bodyPr>
          <a:lstStyle/>
          <a:p>
            <a:pPr fontAlgn="base">
              <a:lnSpc>
                <a:spcPct val="130000"/>
              </a:lnSpc>
              <a:spcAft>
                <a:spcPct val="0"/>
              </a:spcAft>
              <a:buClr>
                <a:srgbClr val="FF0000"/>
              </a:buClr>
              <a:buFont typeface="Webdings" panose="05030102010509060703" pitchFamily="18" charset="2"/>
              <a:buChar char=""/>
            </a:pPr>
            <a:r>
              <a:rPr lang="pl-PL" altLang="pl-PL" sz="1600" dirty="0">
                <a:latin typeface="Lato" panose="020F0502020204030203" pitchFamily="34" charset="-18"/>
              </a:rPr>
              <a:t>TVP1 (ok. 17 godz.)</a:t>
            </a:r>
          </a:p>
          <a:p>
            <a:pPr fontAlgn="base">
              <a:lnSpc>
                <a:spcPct val="130000"/>
              </a:lnSpc>
              <a:spcAft>
                <a:spcPct val="0"/>
              </a:spcAft>
              <a:buClr>
                <a:srgbClr val="FF0000"/>
              </a:buClr>
              <a:buFont typeface="Webdings" panose="05030102010509060703" pitchFamily="18" charset="2"/>
              <a:buChar char=""/>
            </a:pPr>
            <a:r>
              <a:rPr lang="pl-PL" altLang="pl-PL" sz="1600" dirty="0">
                <a:latin typeface="Lato" panose="020F0502020204030203" pitchFamily="34" charset="-18"/>
              </a:rPr>
              <a:t>TVP2 (ok. 6 godz.)</a:t>
            </a:r>
          </a:p>
          <a:p>
            <a:pPr fontAlgn="base">
              <a:lnSpc>
                <a:spcPct val="130000"/>
              </a:lnSpc>
              <a:spcAft>
                <a:spcPct val="0"/>
              </a:spcAft>
              <a:buClr>
                <a:srgbClr val="FF0000"/>
              </a:buClr>
              <a:buFont typeface="Webdings" panose="05030102010509060703" pitchFamily="18" charset="2"/>
              <a:buChar char=""/>
            </a:pPr>
            <a:r>
              <a:rPr lang="pl-PL" altLang="pl-PL" sz="1600" dirty="0">
                <a:latin typeface="Lato" panose="020F0502020204030203" pitchFamily="34" charset="-18"/>
              </a:rPr>
              <a:t>TVP3 (ok. 7 godz.)</a:t>
            </a:r>
          </a:p>
          <a:p>
            <a:pPr fontAlgn="base">
              <a:lnSpc>
                <a:spcPct val="130000"/>
              </a:lnSpc>
              <a:spcAft>
                <a:spcPct val="0"/>
              </a:spcAft>
              <a:buClr>
                <a:srgbClr val="FF0000"/>
              </a:buClr>
              <a:buFont typeface="Webdings" panose="05030102010509060703" pitchFamily="18" charset="2"/>
              <a:buChar char=""/>
            </a:pPr>
            <a:r>
              <a:rPr lang="pl-PL" altLang="pl-PL" sz="1600" dirty="0">
                <a:latin typeface="Lato" panose="020F0502020204030203" pitchFamily="34" charset="-18"/>
              </a:rPr>
              <a:t>TVP Sport (ok. 6 godz.)</a:t>
            </a:r>
          </a:p>
          <a:p>
            <a:pPr fontAlgn="base">
              <a:lnSpc>
                <a:spcPct val="130000"/>
              </a:lnSpc>
              <a:spcAft>
                <a:spcPct val="0"/>
              </a:spcAft>
              <a:buClr>
                <a:srgbClr val="FF0000"/>
              </a:buClr>
              <a:buFont typeface="Webdings" panose="05030102010509060703" pitchFamily="18" charset="2"/>
              <a:buChar char=""/>
            </a:pPr>
            <a:r>
              <a:rPr lang="pl-PL" altLang="pl-PL" sz="1600" dirty="0">
                <a:latin typeface="Lato" panose="020F0502020204030203" pitchFamily="34" charset="-18"/>
              </a:rPr>
              <a:t>Eska TV (ok. 6,5 godz.)</a:t>
            </a:r>
          </a:p>
          <a:p>
            <a:pPr fontAlgn="base">
              <a:lnSpc>
                <a:spcPct val="130000"/>
              </a:lnSpc>
              <a:spcAft>
                <a:spcPct val="0"/>
              </a:spcAft>
              <a:buClr>
                <a:srgbClr val="FF0000"/>
              </a:buClr>
              <a:buFont typeface="Webdings" panose="05030102010509060703" pitchFamily="18" charset="2"/>
              <a:buChar char=""/>
            </a:pPr>
            <a:r>
              <a:rPr lang="pl-PL" altLang="pl-PL" sz="1600" dirty="0">
                <a:latin typeface="Lato" panose="020F0502020204030203" pitchFamily="34" charset="-18"/>
              </a:rPr>
              <a:t>Polsat (ok. 12 godz.)</a:t>
            </a:r>
          </a:p>
          <a:p>
            <a:pPr fontAlgn="base">
              <a:lnSpc>
                <a:spcPct val="130000"/>
              </a:lnSpc>
              <a:spcAft>
                <a:spcPct val="0"/>
              </a:spcAft>
              <a:buClr>
                <a:srgbClr val="FF0000"/>
              </a:buClr>
              <a:buFont typeface="Webdings" panose="05030102010509060703" pitchFamily="18" charset="2"/>
              <a:buChar char=""/>
            </a:pPr>
            <a:r>
              <a:rPr lang="pl-PL" altLang="pl-PL" sz="1600" dirty="0">
                <a:latin typeface="Lato" panose="020F0502020204030203" pitchFamily="34" charset="-18"/>
              </a:rPr>
              <a:t>TVN (ok. 17 godz.)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F5A82CFC-5460-403E-A0C5-DAB9153947D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680060" y="2104076"/>
            <a:ext cx="4204081" cy="3828802"/>
          </a:xfrm>
        </p:spPr>
        <p:txBody>
          <a:bodyPr>
            <a:normAutofit lnSpcReduction="10000"/>
          </a:bodyPr>
          <a:lstStyle/>
          <a:p>
            <a:pPr fontAlgn="base">
              <a:lnSpc>
                <a:spcPct val="130000"/>
              </a:lnSpc>
              <a:spcAft>
                <a:spcPct val="0"/>
              </a:spcAft>
              <a:buClr>
                <a:srgbClr val="FF0000"/>
              </a:buClr>
              <a:buFont typeface="Webdings" panose="05030102010509060703" pitchFamily="18" charset="2"/>
              <a:buChar char=""/>
            </a:pPr>
            <a:r>
              <a:rPr lang="pl-PL" altLang="pl-PL" sz="1600" dirty="0">
                <a:latin typeface="Lato" panose="020F0502020204030203" pitchFamily="34" charset="-18"/>
              </a:rPr>
              <a:t>PR Dwójka (ok. 8,5 godz.)</a:t>
            </a:r>
          </a:p>
          <a:p>
            <a:pPr fontAlgn="base">
              <a:lnSpc>
                <a:spcPct val="130000"/>
              </a:lnSpc>
              <a:spcAft>
                <a:spcPct val="0"/>
              </a:spcAft>
              <a:buClr>
                <a:srgbClr val="FF0000"/>
              </a:buClr>
              <a:buFont typeface="Webdings" panose="05030102010509060703" pitchFamily="18" charset="2"/>
              <a:buChar char=""/>
            </a:pPr>
            <a:r>
              <a:rPr lang="pl-PL" altLang="pl-PL" sz="1600" dirty="0">
                <a:latin typeface="Lato" panose="020F0502020204030203" pitchFamily="34" charset="-18"/>
              </a:rPr>
              <a:t>PR Trójka (ok. 9 godz.)</a:t>
            </a:r>
          </a:p>
          <a:p>
            <a:pPr fontAlgn="base">
              <a:lnSpc>
                <a:spcPct val="130000"/>
              </a:lnSpc>
              <a:spcAft>
                <a:spcPct val="0"/>
              </a:spcAft>
              <a:buClr>
                <a:srgbClr val="FF0000"/>
              </a:buClr>
              <a:buFont typeface="Webdings" panose="05030102010509060703" pitchFamily="18" charset="2"/>
              <a:buChar char=""/>
            </a:pPr>
            <a:r>
              <a:rPr lang="pl-PL" altLang="pl-PL" sz="1600" dirty="0">
                <a:latin typeface="Lato" panose="020F0502020204030203" pitchFamily="34" charset="-18"/>
              </a:rPr>
              <a:t>Radio WAWA (ok. 9 godz.)</a:t>
            </a:r>
          </a:p>
          <a:p>
            <a:pPr fontAlgn="base">
              <a:lnSpc>
                <a:spcPct val="130000"/>
              </a:lnSpc>
              <a:spcAft>
                <a:spcPct val="0"/>
              </a:spcAft>
              <a:buClr>
                <a:srgbClr val="FF0000"/>
              </a:buClr>
              <a:buFont typeface="Webdings" panose="05030102010509060703" pitchFamily="18" charset="2"/>
              <a:buChar char=""/>
            </a:pPr>
            <a:r>
              <a:rPr lang="pl-PL" altLang="pl-PL" sz="1600" dirty="0">
                <a:latin typeface="Lato" panose="020F0502020204030203" pitchFamily="34" charset="-18"/>
              </a:rPr>
              <a:t>Radio ZET (ok. 8 godz.)</a:t>
            </a:r>
          </a:p>
          <a:p>
            <a:pPr fontAlgn="base">
              <a:lnSpc>
                <a:spcPct val="130000"/>
              </a:lnSpc>
              <a:spcAft>
                <a:spcPct val="0"/>
              </a:spcAft>
              <a:buClr>
                <a:srgbClr val="FF0000"/>
              </a:buClr>
              <a:buFont typeface="Webdings" panose="05030102010509060703" pitchFamily="18" charset="2"/>
              <a:buChar char=""/>
            </a:pPr>
            <a:r>
              <a:rPr lang="pl-PL" altLang="pl-PL" sz="1600" dirty="0">
                <a:latin typeface="Lato" panose="020F0502020204030203" pitchFamily="34" charset="-18"/>
              </a:rPr>
              <a:t>RMF (ok. 10 godz.)</a:t>
            </a:r>
          </a:p>
          <a:p>
            <a:pPr fontAlgn="base">
              <a:lnSpc>
                <a:spcPct val="130000"/>
              </a:lnSpc>
              <a:spcAft>
                <a:spcPct val="0"/>
              </a:spcAft>
              <a:buClr>
                <a:srgbClr val="FF0000"/>
              </a:buClr>
              <a:buFont typeface="Webdings" panose="05030102010509060703" pitchFamily="18" charset="2"/>
              <a:buChar char=""/>
            </a:pPr>
            <a:r>
              <a:rPr lang="pl-PL" altLang="pl-PL" sz="1600" dirty="0">
                <a:latin typeface="Lato" panose="020F0502020204030203" pitchFamily="34" charset="-18"/>
              </a:rPr>
              <a:t>RMF Classic (ok. 8 godz.)</a:t>
            </a:r>
          </a:p>
          <a:p>
            <a:pPr fontAlgn="base">
              <a:lnSpc>
                <a:spcPct val="130000"/>
              </a:lnSpc>
              <a:spcAft>
                <a:spcPct val="0"/>
              </a:spcAft>
              <a:buClr>
                <a:srgbClr val="FF0000"/>
              </a:buClr>
              <a:buFont typeface="Webdings" panose="05030102010509060703" pitchFamily="18" charset="2"/>
              <a:buChar char=""/>
            </a:pPr>
            <a:r>
              <a:rPr lang="pl-PL" altLang="pl-PL" sz="1600" dirty="0" err="1">
                <a:latin typeface="Lato" panose="020F0502020204030203" pitchFamily="34" charset="-18"/>
              </a:rPr>
              <a:t>TokFM</a:t>
            </a:r>
            <a:r>
              <a:rPr lang="pl-PL" altLang="pl-PL" sz="1600" dirty="0">
                <a:latin typeface="Lato" panose="020F0502020204030203" pitchFamily="34" charset="-18"/>
              </a:rPr>
              <a:t> (ok. 8 godz.)</a:t>
            </a:r>
          </a:p>
          <a:p>
            <a:pPr fontAlgn="base">
              <a:lnSpc>
                <a:spcPct val="130000"/>
              </a:lnSpc>
              <a:spcAft>
                <a:spcPct val="0"/>
              </a:spcAft>
              <a:buClr>
                <a:srgbClr val="FF0000"/>
              </a:buClr>
              <a:buFont typeface="Webdings" panose="05030102010509060703" pitchFamily="18" charset="2"/>
              <a:buChar char=""/>
            </a:pPr>
            <a:r>
              <a:rPr lang="pl-PL" altLang="pl-PL" sz="1600" dirty="0">
                <a:latin typeface="Lato" panose="020F0502020204030203" pitchFamily="34" charset="-18"/>
              </a:rPr>
              <a:t>Złote Przeboje (ok. 9,5 godz.)</a:t>
            </a:r>
          </a:p>
          <a:p>
            <a:pPr fontAlgn="base">
              <a:lnSpc>
                <a:spcPct val="130000"/>
              </a:lnSpc>
              <a:spcAft>
                <a:spcPct val="0"/>
              </a:spcAft>
              <a:buClr>
                <a:srgbClr val="FF0000"/>
              </a:buClr>
              <a:buFont typeface="Webdings" panose="05030102010509060703" pitchFamily="18" charset="2"/>
              <a:buChar char=""/>
            </a:pPr>
            <a:r>
              <a:rPr lang="pl-PL" altLang="pl-PL" sz="1600" dirty="0">
                <a:latin typeface="Lato" panose="020F0502020204030203" pitchFamily="34" charset="-18"/>
              </a:rPr>
              <a:t>PR Jedynka (ok. 8,5 godz.)</a:t>
            </a:r>
          </a:p>
          <a:p>
            <a:endParaRPr lang="pl-PL" dirty="0"/>
          </a:p>
        </p:txBody>
      </p:sp>
      <p:sp>
        <p:nvSpPr>
          <p:cNvPr id="6" name="Tytuł 3">
            <a:extLst>
              <a:ext uri="{FF2B5EF4-FFF2-40B4-BE49-F238E27FC236}">
                <a16:creationId xmlns:a16="http://schemas.microsoft.com/office/drawing/2014/main" xmlns="" id="{07270CED-6B0C-4F41-BBD4-077030EE77BB}"/>
              </a:ext>
            </a:extLst>
          </p:cNvPr>
          <p:cNvSpPr txBox="1">
            <a:spLocks/>
          </p:cNvSpPr>
          <p:nvPr/>
        </p:nvSpPr>
        <p:spPr>
          <a:xfrm>
            <a:off x="495300" y="365126"/>
            <a:ext cx="8943975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Nagrania źródłowe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xmlns="" id="{3A04F64A-BFEE-4960-87E8-5D47A30C46E5}"/>
              </a:ext>
            </a:extLst>
          </p:cNvPr>
          <p:cNvCxnSpPr/>
          <p:nvPr/>
        </p:nvCxnSpPr>
        <p:spPr>
          <a:xfrm flipH="1">
            <a:off x="96253" y="1058779"/>
            <a:ext cx="120219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a 12" descr="Radio">
            <a:extLst>
              <a:ext uri="{FF2B5EF4-FFF2-40B4-BE49-F238E27FC236}">
                <a16:creationId xmlns:a16="http://schemas.microsoft.com/office/drawing/2014/main" xmlns="" id="{4A0B12D1-A9E2-42B1-B375-C858B1155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857206" y="3184932"/>
            <a:ext cx="1667090" cy="1667090"/>
          </a:xfrm>
          <a:prstGeom prst="rect">
            <a:avLst/>
          </a:prstGeom>
        </p:spPr>
      </p:pic>
      <p:pic>
        <p:nvPicPr>
          <p:cNvPr id="4" name="Grafika 3" descr="Telewizja">
            <a:extLst>
              <a:ext uri="{FF2B5EF4-FFF2-40B4-BE49-F238E27FC236}">
                <a16:creationId xmlns:a16="http://schemas.microsoft.com/office/drawing/2014/main" xmlns="" id="{922F0765-2906-4662-BFC2-94C5E7A11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8752" y="3041457"/>
            <a:ext cx="1954040" cy="1954040"/>
          </a:xfrm>
          <a:prstGeom prst="rect">
            <a:avLst/>
          </a:prstGeom>
        </p:spPr>
      </p:pic>
      <p:sp>
        <p:nvSpPr>
          <p:cNvPr id="12" name="Owal 11">
            <a:extLst>
              <a:ext uri="{FF2B5EF4-FFF2-40B4-BE49-F238E27FC236}">
                <a16:creationId xmlns:a16="http://schemas.microsoft.com/office/drawing/2014/main" xmlns="" id="{3431EBA1-68BA-442A-A5EB-F49F326B2DF7}"/>
              </a:ext>
            </a:extLst>
          </p:cNvPr>
          <p:cNvSpPr/>
          <p:nvPr/>
        </p:nvSpPr>
        <p:spPr>
          <a:xfrm>
            <a:off x="3723465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Grafika 13" descr="Strzał w dziesiątkę">
            <a:extLst>
              <a:ext uri="{FF2B5EF4-FFF2-40B4-BE49-F238E27FC236}">
                <a16:creationId xmlns:a16="http://schemas.microsoft.com/office/drawing/2014/main" xmlns="" id="{C8798A26-D8B3-4992-8120-BB546A03D9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833842" y="6344448"/>
            <a:ext cx="347360" cy="347360"/>
          </a:xfrm>
          <a:prstGeom prst="rect">
            <a:avLst/>
          </a:prstGeom>
        </p:spPr>
      </p:pic>
      <p:sp>
        <p:nvSpPr>
          <p:cNvPr id="15" name="Owal 14">
            <a:extLst>
              <a:ext uri="{FF2B5EF4-FFF2-40B4-BE49-F238E27FC236}">
                <a16:creationId xmlns:a16="http://schemas.microsoft.com/office/drawing/2014/main" xmlns="" id="{F8EE2433-44E0-4B95-9851-D2440469DCBE}"/>
              </a:ext>
            </a:extLst>
          </p:cNvPr>
          <p:cNvSpPr/>
          <p:nvPr/>
        </p:nvSpPr>
        <p:spPr>
          <a:xfrm>
            <a:off x="5828097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Owal 15">
            <a:extLst>
              <a:ext uri="{FF2B5EF4-FFF2-40B4-BE49-F238E27FC236}">
                <a16:creationId xmlns:a16="http://schemas.microsoft.com/office/drawing/2014/main" xmlns="" id="{5FF779F8-08EE-48AB-8D2C-71BAB67A1294}"/>
              </a:ext>
            </a:extLst>
          </p:cNvPr>
          <p:cNvSpPr/>
          <p:nvPr/>
        </p:nvSpPr>
        <p:spPr>
          <a:xfrm>
            <a:off x="476975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Owal 16">
            <a:extLst>
              <a:ext uri="{FF2B5EF4-FFF2-40B4-BE49-F238E27FC236}">
                <a16:creationId xmlns:a16="http://schemas.microsoft.com/office/drawing/2014/main" xmlns="" id="{71B7C8CE-EA78-48EA-B846-FF5E5AE4035C}"/>
              </a:ext>
            </a:extLst>
          </p:cNvPr>
          <p:cNvSpPr/>
          <p:nvPr/>
        </p:nvSpPr>
        <p:spPr>
          <a:xfrm>
            <a:off x="686398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Owal 17">
            <a:extLst>
              <a:ext uri="{FF2B5EF4-FFF2-40B4-BE49-F238E27FC236}">
                <a16:creationId xmlns:a16="http://schemas.microsoft.com/office/drawing/2014/main" xmlns="" id="{BA863B42-6B69-4BBB-A226-DADD447F832F}"/>
              </a:ext>
            </a:extLst>
          </p:cNvPr>
          <p:cNvSpPr/>
          <p:nvPr/>
        </p:nvSpPr>
        <p:spPr>
          <a:xfrm>
            <a:off x="7910273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9" name="Grafika 18" descr="Głos">
            <a:extLst>
              <a:ext uri="{FF2B5EF4-FFF2-40B4-BE49-F238E27FC236}">
                <a16:creationId xmlns:a16="http://schemas.microsoft.com/office/drawing/2014/main" xmlns="" id="{074A7A26-71B4-4CA2-BA76-FDA725D969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969436" y="6363698"/>
            <a:ext cx="347360" cy="347360"/>
          </a:xfrm>
          <a:prstGeom prst="rect">
            <a:avLst/>
          </a:prstGeom>
        </p:spPr>
      </p:pic>
      <p:pic>
        <p:nvPicPr>
          <p:cNvPr id="20" name="Grafika 19" descr="Badania">
            <a:extLst>
              <a:ext uri="{FF2B5EF4-FFF2-40B4-BE49-F238E27FC236}">
                <a16:creationId xmlns:a16="http://schemas.microsoft.com/office/drawing/2014/main" xmlns="" id="{A8CE5FA5-A662-4E86-95C3-D969B9A5A52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875206" y="6367319"/>
            <a:ext cx="347360" cy="347360"/>
          </a:xfrm>
          <a:prstGeom prst="rect">
            <a:avLst/>
          </a:prstGeom>
        </p:spPr>
      </p:pic>
      <p:pic>
        <p:nvPicPr>
          <p:cNvPr id="21" name="Grafika 20" descr="Narzędzia">
            <a:extLst>
              <a:ext uri="{FF2B5EF4-FFF2-40B4-BE49-F238E27FC236}">
                <a16:creationId xmlns:a16="http://schemas.microsoft.com/office/drawing/2014/main" xmlns="" id="{00B8B264-5993-4F60-9005-D03682F70AC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933549" y="6367319"/>
            <a:ext cx="347360" cy="347360"/>
          </a:xfrm>
          <a:prstGeom prst="rect">
            <a:avLst/>
          </a:prstGeom>
        </p:spPr>
      </p:pic>
      <p:pic>
        <p:nvPicPr>
          <p:cNvPr id="22" name="Grafika 21" descr="Wykres słupkowy">
            <a:extLst>
              <a:ext uri="{FF2B5EF4-FFF2-40B4-BE49-F238E27FC236}">
                <a16:creationId xmlns:a16="http://schemas.microsoft.com/office/drawing/2014/main" xmlns="" id="{5B8CE3F7-2598-4452-A33F-68B0C905ABA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8015725" y="6354073"/>
            <a:ext cx="347360" cy="3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4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B26BB29B-E0C7-42FF-A769-57E0F4B3F3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17" r="11655"/>
          <a:stretch/>
        </p:blipFill>
        <p:spPr>
          <a:xfrm flipH="1">
            <a:off x="7458002" y="2157947"/>
            <a:ext cx="4660204" cy="3790202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Pliki nagrań wzorcowych i podstawowych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xmlns="" id="{69EEAA54-138E-493D-AAF2-00FC8AEEE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47775"/>
            <a:ext cx="8672923" cy="4929188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pl-PL" sz="1800" dirty="0"/>
              <a:t>Trzy pliki </a:t>
            </a:r>
            <a:r>
              <a:rPr lang="pl-PL" sz="1800" b="1" dirty="0"/>
              <a:t>nagrań wzorcowych </a:t>
            </a:r>
            <a:r>
              <a:rPr lang="pl-PL" sz="1800" dirty="0"/>
              <a:t>o długości ośmiu godzin każdy, zawierające następujące kanały telewizyjne (długości należy traktować jako przybliżone):</a:t>
            </a:r>
          </a:p>
          <a:p>
            <a:pPr lvl="1" fontAlgn="base">
              <a:lnSpc>
                <a:spcPct val="140000"/>
              </a:lnSpc>
              <a:spcAft>
                <a:spcPct val="0"/>
              </a:spcAft>
            </a:pPr>
            <a:r>
              <a:rPr lang="pl-PL" sz="1400" dirty="0"/>
              <a:t>plik TV1: TVP Sport (3 godz.), TVP3 (3 godz.), TVN (2 godz.);</a:t>
            </a:r>
          </a:p>
          <a:p>
            <a:pPr lvl="1" fontAlgn="base">
              <a:lnSpc>
                <a:spcPct val="140000"/>
              </a:lnSpc>
              <a:spcAft>
                <a:spcPct val="0"/>
              </a:spcAft>
            </a:pPr>
            <a:r>
              <a:rPr lang="pl-PL" sz="1400" dirty="0"/>
              <a:t> plik TV2:  Eska TV (1 godz.), TVP2 (4 godz.), Polsat (3 godz.);</a:t>
            </a:r>
          </a:p>
          <a:p>
            <a:pPr lvl="1" fontAlgn="base">
              <a:lnSpc>
                <a:spcPct val="140000"/>
              </a:lnSpc>
              <a:spcAft>
                <a:spcPct val="0"/>
              </a:spcAft>
            </a:pPr>
            <a:r>
              <a:rPr lang="pl-PL" sz="1400" dirty="0"/>
              <a:t> plik TV3: TVP1 (5 godz.), TVP3 (2 godz.), TVN (1 godz.).</a:t>
            </a:r>
          </a:p>
          <a:p>
            <a:pPr>
              <a:lnSpc>
                <a:spcPct val="140000"/>
              </a:lnSpc>
            </a:pPr>
            <a:r>
              <a:rPr lang="pl-PL" sz="1800" dirty="0"/>
              <a:t>Trzy pliki </a:t>
            </a:r>
            <a:r>
              <a:rPr lang="pl-PL" sz="1800" b="1" dirty="0"/>
              <a:t>nagrań wzorcowych </a:t>
            </a:r>
            <a:r>
              <a:rPr lang="pl-PL" sz="1800" dirty="0"/>
              <a:t>o długości ośmiu godzin każdy, zawierające następujące kanały radiowe (długości należy traktować jako przybliżone):</a:t>
            </a:r>
          </a:p>
          <a:p>
            <a:pPr lvl="1">
              <a:lnSpc>
                <a:spcPct val="140000"/>
              </a:lnSpc>
            </a:pPr>
            <a:r>
              <a:rPr lang="pl-PL" sz="1400" dirty="0"/>
              <a:t>plik Radio1: PR Jedynka (3 godz.), Radio ZET (3 godz.), Złote Przeboje (2 godz.);</a:t>
            </a:r>
          </a:p>
          <a:p>
            <a:pPr lvl="1">
              <a:lnSpc>
                <a:spcPct val="140000"/>
              </a:lnSpc>
            </a:pPr>
            <a:r>
              <a:rPr lang="pl-PL" sz="1400" dirty="0"/>
              <a:t>plik Radio2: PR Dwójka (3 godz.), RMF (3 godz.), Radio WAWA (2 godz.);</a:t>
            </a:r>
          </a:p>
          <a:p>
            <a:pPr lvl="1">
              <a:lnSpc>
                <a:spcPct val="140000"/>
              </a:lnSpc>
            </a:pPr>
            <a:r>
              <a:rPr lang="pl-PL" sz="1400" dirty="0"/>
              <a:t>plik Radio3: PR Trójka (3 godz.), Tok FM (3 godz.), RMF Classic (2 godz.).</a:t>
            </a:r>
          </a:p>
          <a:p>
            <a:pPr>
              <a:lnSpc>
                <a:spcPct val="140000"/>
              </a:lnSpc>
            </a:pPr>
            <a:r>
              <a:rPr lang="pl-PL" sz="1800" dirty="0"/>
              <a:t>Z tych plików wybrane zostały różne fragmenty (</a:t>
            </a:r>
            <a:r>
              <a:rPr lang="pl-PL" sz="1800" b="1" dirty="0"/>
              <a:t>nagrania podstawowe</a:t>
            </a:r>
            <a:r>
              <a:rPr lang="pl-PL" sz="1800" dirty="0"/>
              <a:t>), </a:t>
            </a:r>
            <a:br>
              <a:rPr lang="pl-PL" sz="1800" dirty="0"/>
            </a:br>
            <a:r>
              <a:rPr lang="pl-PL" sz="1800" dirty="0"/>
              <a:t>w miarę możliwości bez powtórzeń zawartości (bloki reklamowe, wiadomości)</a:t>
            </a:r>
          </a:p>
          <a:p>
            <a:endParaRPr lang="pl-PL" sz="2800" dirty="0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xmlns="" id="{884F5237-5D13-46EA-8279-6988F96DA577}"/>
              </a:ext>
            </a:extLst>
          </p:cNvPr>
          <p:cNvCxnSpPr/>
          <p:nvPr/>
        </p:nvCxnSpPr>
        <p:spPr>
          <a:xfrm flipH="1">
            <a:off x="96253" y="1058779"/>
            <a:ext cx="120219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wal 5">
            <a:extLst>
              <a:ext uri="{FF2B5EF4-FFF2-40B4-BE49-F238E27FC236}">
                <a16:creationId xmlns:a16="http://schemas.microsoft.com/office/drawing/2014/main" xmlns="" id="{2E523B60-60BB-4D3E-924D-87F11BEC7FC6}"/>
              </a:ext>
            </a:extLst>
          </p:cNvPr>
          <p:cNvSpPr/>
          <p:nvPr/>
        </p:nvSpPr>
        <p:spPr>
          <a:xfrm>
            <a:off x="3723465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Grafika 7" descr="Strzał w dziesiątkę">
            <a:extLst>
              <a:ext uri="{FF2B5EF4-FFF2-40B4-BE49-F238E27FC236}">
                <a16:creationId xmlns:a16="http://schemas.microsoft.com/office/drawing/2014/main" xmlns="" id="{FF9FCAD9-8236-4F94-AF82-42ECE3BB2D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833842" y="6344448"/>
            <a:ext cx="347360" cy="347360"/>
          </a:xfrm>
          <a:prstGeom prst="rect">
            <a:avLst/>
          </a:prstGeom>
        </p:spPr>
      </p:pic>
      <p:sp>
        <p:nvSpPr>
          <p:cNvPr id="9" name="Owal 8">
            <a:extLst>
              <a:ext uri="{FF2B5EF4-FFF2-40B4-BE49-F238E27FC236}">
                <a16:creationId xmlns:a16="http://schemas.microsoft.com/office/drawing/2014/main" xmlns="" id="{54BFF109-5DCD-4AF5-A54B-3BB59789D212}"/>
              </a:ext>
            </a:extLst>
          </p:cNvPr>
          <p:cNvSpPr/>
          <p:nvPr/>
        </p:nvSpPr>
        <p:spPr>
          <a:xfrm>
            <a:off x="5828097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xmlns="" id="{EFCD06A5-1A0A-4F50-BEA9-F7376002C6B2}"/>
              </a:ext>
            </a:extLst>
          </p:cNvPr>
          <p:cNvSpPr/>
          <p:nvPr/>
        </p:nvSpPr>
        <p:spPr>
          <a:xfrm>
            <a:off x="476975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xmlns="" id="{02054924-61D4-4F1F-800D-92B8971BC2F0}"/>
              </a:ext>
            </a:extLst>
          </p:cNvPr>
          <p:cNvSpPr/>
          <p:nvPr/>
        </p:nvSpPr>
        <p:spPr>
          <a:xfrm>
            <a:off x="686398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xmlns="" id="{4D2974AC-1F32-4B8A-AF64-07A269AE245E}"/>
              </a:ext>
            </a:extLst>
          </p:cNvPr>
          <p:cNvSpPr/>
          <p:nvPr/>
        </p:nvSpPr>
        <p:spPr>
          <a:xfrm>
            <a:off x="7910273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Grafika 12" descr="Głos">
            <a:extLst>
              <a:ext uri="{FF2B5EF4-FFF2-40B4-BE49-F238E27FC236}">
                <a16:creationId xmlns:a16="http://schemas.microsoft.com/office/drawing/2014/main" xmlns="" id="{E4BBB84C-41EB-4BFD-A79A-F0ED76612E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969436" y="6363698"/>
            <a:ext cx="347360" cy="347360"/>
          </a:xfrm>
          <a:prstGeom prst="rect">
            <a:avLst/>
          </a:prstGeom>
        </p:spPr>
      </p:pic>
      <p:pic>
        <p:nvPicPr>
          <p:cNvPr id="14" name="Grafika 13" descr="Badania">
            <a:extLst>
              <a:ext uri="{FF2B5EF4-FFF2-40B4-BE49-F238E27FC236}">
                <a16:creationId xmlns:a16="http://schemas.microsoft.com/office/drawing/2014/main" xmlns="" id="{2216FC1B-FFB9-4D01-8172-751D15B219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875206" y="6367319"/>
            <a:ext cx="347360" cy="347360"/>
          </a:xfrm>
          <a:prstGeom prst="rect">
            <a:avLst/>
          </a:prstGeom>
        </p:spPr>
      </p:pic>
      <p:pic>
        <p:nvPicPr>
          <p:cNvPr id="15" name="Grafika 14" descr="Narzędzia">
            <a:extLst>
              <a:ext uri="{FF2B5EF4-FFF2-40B4-BE49-F238E27FC236}">
                <a16:creationId xmlns:a16="http://schemas.microsoft.com/office/drawing/2014/main" xmlns="" id="{EF92BDCF-F5BF-4023-9F48-AEF1BE205B9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933549" y="6367319"/>
            <a:ext cx="347360" cy="347360"/>
          </a:xfrm>
          <a:prstGeom prst="rect">
            <a:avLst/>
          </a:prstGeom>
        </p:spPr>
      </p:pic>
      <p:pic>
        <p:nvPicPr>
          <p:cNvPr id="16" name="Grafika 15" descr="Wykres słupkowy">
            <a:extLst>
              <a:ext uri="{FF2B5EF4-FFF2-40B4-BE49-F238E27FC236}">
                <a16:creationId xmlns:a16="http://schemas.microsoft.com/office/drawing/2014/main" xmlns="" id="{DC43C2BC-EB49-450E-8C81-8081098D7F6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015725" y="6354073"/>
            <a:ext cx="347360" cy="3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30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Normalizacja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xmlns="" id="{884F5237-5D13-46EA-8279-6988F96DA577}"/>
              </a:ext>
            </a:extLst>
          </p:cNvPr>
          <p:cNvCxnSpPr/>
          <p:nvPr/>
        </p:nvCxnSpPr>
        <p:spPr>
          <a:xfrm flipH="1">
            <a:off x="96253" y="1058779"/>
            <a:ext cx="120219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ymbol zastępczy zawartości 1">
            <a:extLst>
              <a:ext uri="{FF2B5EF4-FFF2-40B4-BE49-F238E27FC236}">
                <a16:creationId xmlns:a16="http://schemas.microsoft.com/office/drawing/2014/main" xmlns="" id="{9136A887-8279-4347-9157-FEE2E2918815}"/>
              </a:ext>
            </a:extLst>
          </p:cNvPr>
          <p:cNvSpPr txBox="1">
            <a:spLocks/>
          </p:cNvSpPr>
          <p:nvPr/>
        </p:nvSpPr>
        <p:spPr>
          <a:xfrm>
            <a:off x="717450" y="1893006"/>
            <a:ext cx="5007489" cy="23372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pl-PL" sz="2400" dirty="0">
                <a:latin typeface="Lato" panose="020F0502020204030203"/>
              </a:rPr>
              <a:t>Wszystkie nagrane pliki dźwiękowe zostały znormalizowane do poziomu  −23 </a:t>
            </a:r>
            <a:r>
              <a:rPr lang="pl-PL" sz="2400" dirty="0" err="1">
                <a:latin typeface="Lato" panose="020F0502020204030203"/>
              </a:rPr>
              <a:t>dB</a:t>
            </a:r>
            <a:r>
              <a:rPr lang="pl-PL" sz="2400" dirty="0">
                <a:latin typeface="Lato" panose="020F0502020204030203"/>
              </a:rPr>
              <a:t> LUFS (zgodnie z EBU R 128)</a:t>
            </a:r>
            <a:br>
              <a:rPr lang="pl-PL" sz="2400" dirty="0">
                <a:latin typeface="Lato" panose="020F0502020204030203"/>
              </a:rPr>
            </a:br>
            <a:r>
              <a:rPr lang="pl-PL" sz="2400" dirty="0">
                <a:latin typeface="Lato" panose="020F0502020204030203"/>
              </a:rPr>
              <a:t>i zapisane w formacie PCM </a:t>
            </a:r>
            <a:br>
              <a:rPr lang="pl-PL" sz="2400" dirty="0">
                <a:latin typeface="Lato" panose="020F0502020204030203"/>
              </a:rPr>
            </a:br>
            <a:r>
              <a:rPr lang="pl-PL" sz="2400" dirty="0">
                <a:latin typeface="Lato" panose="020F0502020204030203"/>
              </a:rPr>
              <a:t>(16-bit/48 kHz) w kontenerze WAV.</a:t>
            </a:r>
          </a:p>
        </p:txBody>
      </p:sp>
      <p:pic>
        <p:nvPicPr>
          <p:cNvPr id="19" name="Obraz 18" descr="auditionccRadio2">
            <a:extLst>
              <a:ext uri="{FF2B5EF4-FFF2-40B4-BE49-F238E27FC236}">
                <a16:creationId xmlns:a16="http://schemas.microsoft.com/office/drawing/2014/main" xmlns="" id="{EB934545-2A03-435B-8817-422F6555B1B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363" y="1704872"/>
            <a:ext cx="5107166" cy="271351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6D7DC3B5-5C00-4569-B563-49D1314A034E}"/>
              </a:ext>
            </a:extLst>
          </p:cNvPr>
          <p:cNvSpPr txBox="1"/>
          <p:nvPr/>
        </p:nvSpPr>
        <p:spPr>
          <a:xfrm>
            <a:off x="6361362" y="4502506"/>
            <a:ext cx="5107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Lato" panose="020F0502020204030203"/>
              </a:rPr>
              <a:t>Zdjęcie ekranu z programu Adobe </a:t>
            </a:r>
            <a:r>
              <a:rPr lang="pl-PL" sz="1600" dirty="0" err="1">
                <a:latin typeface="Lato" panose="020F0502020204030203"/>
              </a:rPr>
              <a:t>Audition</a:t>
            </a:r>
            <a:r>
              <a:rPr lang="pl-PL" sz="1600" dirty="0">
                <a:latin typeface="Lato" panose="020F0502020204030203"/>
              </a:rPr>
              <a:t> CC.</a:t>
            </a:r>
          </a:p>
          <a:p>
            <a:r>
              <a:rPr lang="pl-PL" sz="1600" dirty="0">
                <a:latin typeface="Lato" panose="020F0502020204030203"/>
              </a:rPr>
              <a:t>Widoczna różna dynamika nagrań muzycznych pochodzących z dwóch różnych stacji radiowych, </a:t>
            </a:r>
            <a:br>
              <a:rPr lang="pl-PL" sz="1600" dirty="0">
                <a:latin typeface="Lato" panose="020F0502020204030203"/>
              </a:rPr>
            </a:br>
            <a:r>
              <a:rPr lang="pl-PL" sz="1600" dirty="0">
                <a:latin typeface="Lato" panose="020F0502020204030203"/>
              </a:rPr>
              <a:t>mimo że nagrania były wstępnie normalizowane </a:t>
            </a:r>
            <a:br>
              <a:rPr lang="pl-PL" sz="1600" dirty="0">
                <a:latin typeface="Lato" panose="020F0502020204030203"/>
              </a:rPr>
            </a:br>
            <a:r>
              <a:rPr lang="pl-PL" sz="1600" dirty="0">
                <a:latin typeface="Lato" panose="020F0502020204030203"/>
              </a:rPr>
              <a:t>do poziomu −23 LUFS.</a:t>
            </a:r>
          </a:p>
        </p:txBody>
      </p:sp>
      <p:sp>
        <p:nvSpPr>
          <p:cNvPr id="49" name="Owal 48">
            <a:extLst>
              <a:ext uri="{FF2B5EF4-FFF2-40B4-BE49-F238E27FC236}">
                <a16:creationId xmlns:a16="http://schemas.microsoft.com/office/drawing/2014/main" xmlns="" id="{226B6670-78A9-4B3C-A88B-3A3E10C908E2}"/>
              </a:ext>
            </a:extLst>
          </p:cNvPr>
          <p:cNvSpPr/>
          <p:nvPr/>
        </p:nvSpPr>
        <p:spPr>
          <a:xfrm>
            <a:off x="3723465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0" name="Grafika 49" descr="Strzał w dziesiątkę">
            <a:extLst>
              <a:ext uri="{FF2B5EF4-FFF2-40B4-BE49-F238E27FC236}">
                <a16:creationId xmlns:a16="http://schemas.microsoft.com/office/drawing/2014/main" xmlns="" id="{3F602716-E50C-4A65-B740-24F4575DC1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833842" y="6344448"/>
            <a:ext cx="347360" cy="347360"/>
          </a:xfrm>
          <a:prstGeom prst="rect">
            <a:avLst/>
          </a:prstGeom>
        </p:spPr>
      </p:pic>
      <p:sp>
        <p:nvSpPr>
          <p:cNvPr id="51" name="Owal 50">
            <a:extLst>
              <a:ext uri="{FF2B5EF4-FFF2-40B4-BE49-F238E27FC236}">
                <a16:creationId xmlns:a16="http://schemas.microsoft.com/office/drawing/2014/main" xmlns="" id="{8B160BB5-7E07-4921-9EFB-F0F9C48D958B}"/>
              </a:ext>
            </a:extLst>
          </p:cNvPr>
          <p:cNvSpPr/>
          <p:nvPr/>
        </p:nvSpPr>
        <p:spPr>
          <a:xfrm>
            <a:off x="5828097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2" name="Owal 51">
            <a:extLst>
              <a:ext uri="{FF2B5EF4-FFF2-40B4-BE49-F238E27FC236}">
                <a16:creationId xmlns:a16="http://schemas.microsoft.com/office/drawing/2014/main" xmlns="" id="{E21621FF-B1BC-4DEC-9B45-A844E0FC9275}"/>
              </a:ext>
            </a:extLst>
          </p:cNvPr>
          <p:cNvSpPr/>
          <p:nvPr/>
        </p:nvSpPr>
        <p:spPr>
          <a:xfrm>
            <a:off x="476975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3" name="Owal 52">
            <a:extLst>
              <a:ext uri="{FF2B5EF4-FFF2-40B4-BE49-F238E27FC236}">
                <a16:creationId xmlns:a16="http://schemas.microsoft.com/office/drawing/2014/main" xmlns="" id="{29E42A29-9ECE-40F6-BA51-1AE62790EBB5}"/>
              </a:ext>
            </a:extLst>
          </p:cNvPr>
          <p:cNvSpPr/>
          <p:nvPr/>
        </p:nvSpPr>
        <p:spPr>
          <a:xfrm>
            <a:off x="686398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Owal 53">
            <a:extLst>
              <a:ext uri="{FF2B5EF4-FFF2-40B4-BE49-F238E27FC236}">
                <a16:creationId xmlns:a16="http://schemas.microsoft.com/office/drawing/2014/main" xmlns="" id="{2FF47A69-D2B1-482E-9568-0A4271915A60}"/>
              </a:ext>
            </a:extLst>
          </p:cNvPr>
          <p:cNvSpPr/>
          <p:nvPr/>
        </p:nvSpPr>
        <p:spPr>
          <a:xfrm>
            <a:off x="7910273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5" name="Grafika 54" descr="Głos">
            <a:extLst>
              <a:ext uri="{FF2B5EF4-FFF2-40B4-BE49-F238E27FC236}">
                <a16:creationId xmlns:a16="http://schemas.microsoft.com/office/drawing/2014/main" xmlns="" id="{C2596D97-1FE3-4314-81E5-B86E9FACF6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969436" y="6363698"/>
            <a:ext cx="347360" cy="347360"/>
          </a:xfrm>
          <a:prstGeom prst="rect">
            <a:avLst/>
          </a:prstGeom>
        </p:spPr>
      </p:pic>
      <p:pic>
        <p:nvPicPr>
          <p:cNvPr id="56" name="Grafika 55" descr="Badania">
            <a:extLst>
              <a:ext uri="{FF2B5EF4-FFF2-40B4-BE49-F238E27FC236}">
                <a16:creationId xmlns:a16="http://schemas.microsoft.com/office/drawing/2014/main" xmlns="" id="{B3840C5F-E81B-45AA-AED3-3B1939CCC5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875206" y="6367319"/>
            <a:ext cx="347360" cy="347360"/>
          </a:xfrm>
          <a:prstGeom prst="rect">
            <a:avLst/>
          </a:prstGeom>
        </p:spPr>
      </p:pic>
      <p:pic>
        <p:nvPicPr>
          <p:cNvPr id="57" name="Grafika 56" descr="Narzędzia">
            <a:extLst>
              <a:ext uri="{FF2B5EF4-FFF2-40B4-BE49-F238E27FC236}">
                <a16:creationId xmlns:a16="http://schemas.microsoft.com/office/drawing/2014/main" xmlns="" id="{65F8565C-05A2-404B-AA94-CD7EB59152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933549" y="6367319"/>
            <a:ext cx="347360" cy="347360"/>
          </a:xfrm>
          <a:prstGeom prst="rect">
            <a:avLst/>
          </a:prstGeom>
        </p:spPr>
      </p:pic>
      <p:pic>
        <p:nvPicPr>
          <p:cNvPr id="58" name="Grafika 57" descr="Wykres słupkowy">
            <a:extLst>
              <a:ext uri="{FF2B5EF4-FFF2-40B4-BE49-F238E27FC236}">
                <a16:creationId xmlns:a16="http://schemas.microsoft.com/office/drawing/2014/main" xmlns="" id="{09873CDA-5502-452F-82D6-3EA2733033B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015725" y="6354073"/>
            <a:ext cx="347360" cy="3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58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1B0316C-B247-4DD1-8602-F9221E18E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306" y="1247462"/>
            <a:ext cx="11182350" cy="494179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pl-PL" dirty="0"/>
              <a:t>każdy sygnał miał długość 8 sekund, po którym następowała 7-sekundowa cisza przeznaczona na głosowanie;</a:t>
            </a:r>
          </a:p>
          <a:p>
            <a:pPr lvl="0"/>
            <a:r>
              <a:rPr lang="pl-PL" dirty="0"/>
              <a:t>fragment nagrania podstawowego: wiadomości TV, wiadomości radiowe, reklama TV, reklama radiowa, program publicystyczny - debata w TV, program publicystyczny - debata w radio, audycja sportowa w TV, audycja muzyczna (muzyka klasyczna) radiowa, audycja muzyczna (muzyka rockowa) w TV, audycja muzyczna (muzyka rockowa) radiowa; </a:t>
            </a:r>
          </a:p>
          <a:p>
            <a:pPr lvl="0"/>
            <a:r>
              <a:rPr lang="pl-PL" dirty="0"/>
              <a:t>głośność nagrań znormalizowana na −23 LUFS (R-128) i określona jako poziom 0 </a:t>
            </a:r>
            <a:r>
              <a:rPr lang="pl-PL" dirty="0" err="1"/>
              <a:t>dB</a:t>
            </a:r>
            <a:r>
              <a:rPr lang="pl-PL" dirty="0"/>
              <a:t> dla serii pomiarowych;</a:t>
            </a:r>
          </a:p>
          <a:p>
            <a:pPr lvl="0"/>
            <a:r>
              <a:rPr lang="pl-PL" dirty="0"/>
              <a:t>głośność nagrania podstawowego:</a:t>
            </a:r>
          </a:p>
          <a:p>
            <a:pPr lvl="1"/>
            <a:r>
              <a:rPr lang="pl-PL" dirty="0"/>
              <a:t>16 poziomów: od −46 </a:t>
            </a:r>
            <a:r>
              <a:rPr lang="pl-PL" dirty="0" err="1"/>
              <a:t>dB</a:t>
            </a:r>
            <a:r>
              <a:rPr lang="pl-PL" dirty="0"/>
              <a:t> do −1 </a:t>
            </a:r>
            <a:r>
              <a:rPr lang="pl-PL" dirty="0" err="1"/>
              <a:t>dB</a:t>
            </a:r>
            <a:r>
              <a:rPr lang="pl-PL" dirty="0"/>
              <a:t> w pierwszej serii </a:t>
            </a:r>
            <a:r>
              <a:rPr lang="pl-PL" b="1" dirty="0"/>
              <a:t>w sesji 1 </a:t>
            </a:r>
            <a:r>
              <a:rPr lang="pl-PL" dirty="0"/>
              <a:t>– news radiowy;</a:t>
            </a:r>
          </a:p>
          <a:p>
            <a:pPr lvl="1"/>
            <a:r>
              <a:rPr lang="pl-PL" dirty="0"/>
              <a:t>13 poziomów: od −37 </a:t>
            </a:r>
            <a:r>
              <a:rPr lang="pl-PL" dirty="0" err="1"/>
              <a:t>dB</a:t>
            </a:r>
            <a:r>
              <a:rPr lang="pl-PL" dirty="0"/>
              <a:t> do −1 </a:t>
            </a:r>
            <a:r>
              <a:rPr lang="pl-PL" dirty="0" err="1"/>
              <a:t>dB</a:t>
            </a:r>
            <a:r>
              <a:rPr lang="pl-PL" dirty="0"/>
              <a:t> w pozostałych seriach </a:t>
            </a:r>
            <a:r>
              <a:rPr lang="pl-PL" b="1" dirty="0"/>
              <a:t>w sesji 1</a:t>
            </a:r>
            <a:r>
              <a:rPr lang="pl-PL" dirty="0"/>
              <a:t>;</a:t>
            </a:r>
          </a:p>
          <a:p>
            <a:pPr lvl="1"/>
            <a:r>
              <a:rPr lang="pl-PL" b="1" dirty="0"/>
              <a:t>2 poziomy: −28 </a:t>
            </a:r>
            <a:r>
              <a:rPr lang="pl-PL" b="1" dirty="0" err="1"/>
              <a:t>dB</a:t>
            </a:r>
            <a:r>
              <a:rPr lang="pl-PL" b="1" dirty="0"/>
              <a:t> oraz −16 </a:t>
            </a:r>
            <a:r>
              <a:rPr lang="pl-PL" b="1" dirty="0" err="1"/>
              <a:t>dB</a:t>
            </a:r>
            <a:r>
              <a:rPr lang="pl-PL" b="1" dirty="0"/>
              <a:t> w sesjach 2, 3, 4 i 5</a:t>
            </a:r>
            <a:r>
              <a:rPr lang="pl-PL" dirty="0"/>
              <a:t> (miksowane z zakłóceniami);</a:t>
            </a:r>
          </a:p>
          <a:p>
            <a:pPr lvl="0"/>
            <a:r>
              <a:rPr lang="pl-PL" dirty="0"/>
              <a:t>fragment nagrania dodatkowego – zakłócenia: rozmowa, hałasy z ulicy, dźwięki w pubie, samochód (otwarty szyberdach/szyby), warunki domowe – odkurzacz;</a:t>
            </a:r>
          </a:p>
          <a:p>
            <a:pPr lvl="0"/>
            <a:r>
              <a:rPr lang="pl-PL" dirty="0"/>
              <a:t>głośność nagrania dodatkowego – zakłócenia: </a:t>
            </a:r>
          </a:p>
          <a:p>
            <a:pPr lvl="1"/>
            <a:r>
              <a:rPr lang="pl-PL" b="1" dirty="0"/>
              <a:t>13 poziomów: od −37 </a:t>
            </a:r>
            <a:r>
              <a:rPr lang="pl-PL" b="1" dirty="0" err="1"/>
              <a:t>dB</a:t>
            </a:r>
            <a:r>
              <a:rPr lang="pl-PL" b="1" dirty="0"/>
              <a:t> do −1 </a:t>
            </a:r>
            <a:r>
              <a:rPr lang="pl-PL" b="1" dirty="0" err="1"/>
              <a:t>dB</a:t>
            </a:r>
            <a:r>
              <a:rPr lang="pl-PL" b="1" dirty="0"/>
              <a:t> w sesjach 2, 3, 4 i 5;</a:t>
            </a:r>
          </a:p>
          <a:p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C881EFE-881F-4F28-8A7D-6F7A6B21B769}"/>
              </a:ext>
            </a:extLst>
          </p:cNvPr>
          <p:cNvSpPr txBox="1">
            <a:spLocks/>
          </p:cNvSpPr>
          <p:nvPr/>
        </p:nvSpPr>
        <p:spPr>
          <a:xfrm>
            <a:off x="495300" y="365126"/>
            <a:ext cx="8943975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Lato" panose="020F0502020204030203" pitchFamily="34" charset="-18"/>
                <a:ea typeface="+mj-ea"/>
                <a:cs typeface="+mj-cs"/>
              </a:defRPr>
            </a:lvl1pPr>
          </a:lstStyle>
          <a:p>
            <a:r>
              <a:rPr lang="pl-PL" dirty="0"/>
              <a:t>Sygnały testowe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xmlns="" id="{B2B92E07-79C3-4FA7-BC02-D530DF1A3A2B}"/>
              </a:ext>
            </a:extLst>
          </p:cNvPr>
          <p:cNvCxnSpPr/>
          <p:nvPr/>
        </p:nvCxnSpPr>
        <p:spPr>
          <a:xfrm flipH="1">
            <a:off x="96253" y="1058779"/>
            <a:ext cx="120219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wal 22">
            <a:extLst>
              <a:ext uri="{FF2B5EF4-FFF2-40B4-BE49-F238E27FC236}">
                <a16:creationId xmlns:a16="http://schemas.microsoft.com/office/drawing/2014/main" xmlns="" id="{AE0B1AD9-F264-407B-87DE-FD3C88E940D5}"/>
              </a:ext>
            </a:extLst>
          </p:cNvPr>
          <p:cNvSpPr/>
          <p:nvPr/>
        </p:nvSpPr>
        <p:spPr>
          <a:xfrm>
            <a:off x="3723465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4" name="Grafika 23" descr="Strzał w dziesiątkę">
            <a:extLst>
              <a:ext uri="{FF2B5EF4-FFF2-40B4-BE49-F238E27FC236}">
                <a16:creationId xmlns:a16="http://schemas.microsoft.com/office/drawing/2014/main" xmlns="" id="{ECBBFD53-C9D9-44E7-8C81-FEB3F83F75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33842" y="6344448"/>
            <a:ext cx="347360" cy="347360"/>
          </a:xfrm>
          <a:prstGeom prst="rect">
            <a:avLst/>
          </a:prstGeom>
        </p:spPr>
      </p:pic>
      <p:sp>
        <p:nvSpPr>
          <p:cNvPr id="25" name="Owal 24">
            <a:extLst>
              <a:ext uri="{FF2B5EF4-FFF2-40B4-BE49-F238E27FC236}">
                <a16:creationId xmlns:a16="http://schemas.microsoft.com/office/drawing/2014/main" xmlns="" id="{7E1461E7-C5FB-4A6E-8DD4-480999738B15}"/>
              </a:ext>
            </a:extLst>
          </p:cNvPr>
          <p:cNvSpPr/>
          <p:nvPr/>
        </p:nvSpPr>
        <p:spPr>
          <a:xfrm>
            <a:off x="5828097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Owal 25">
            <a:extLst>
              <a:ext uri="{FF2B5EF4-FFF2-40B4-BE49-F238E27FC236}">
                <a16:creationId xmlns:a16="http://schemas.microsoft.com/office/drawing/2014/main" xmlns="" id="{F402A912-ADB6-4600-AE44-BED5093B4A39}"/>
              </a:ext>
            </a:extLst>
          </p:cNvPr>
          <p:cNvSpPr/>
          <p:nvPr/>
        </p:nvSpPr>
        <p:spPr>
          <a:xfrm>
            <a:off x="476975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xmlns="" id="{56CC6740-2FC8-41AC-BC06-AA3CFCBA3A1F}"/>
              </a:ext>
            </a:extLst>
          </p:cNvPr>
          <p:cNvSpPr/>
          <p:nvPr/>
        </p:nvSpPr>
        <p:spPr>
          <a:xfrm>
            <a:off x="686398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Owal 27">
            <a:extLst>
              <a:ext uri="{FF2B5EF4-FFF2-40B4-BE49-F238E27FC236}">
                <a16:creationId xmlns:a16="http://schemas.microsoft.com/office/drawing/2014/main" xmlns="" id="{20F8682F-9098-4907-B2F0-DAD642E06934}"/>
              </a:ext>
            </a:extLst>
          </p:cNvPr>
          <p:cNvSpPr/>
          <p:nvPr/>
        </p:nvSpPr>
        <p:spPr>
          <a:xfrm>
            <a:off x="7910273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9" name="Grafika 28" descr="Głos">
            <a:extLst>
              <a:ext uri="{FF2B5EF4-FFF2-40B4-BE49-F238E27FC236}">
                <a16:creationId xmlns:a16="http://schemas.microsoft.com/office/drawing/2014/main" xmlns="" id="{94AEBFF2-4E13-4164-B66B-14CCD70A92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969436" y="6363698"/>
            <a:ext cx="347360" cy="347360"/>
          </a:xfrm>
          <a:prstGeom prst="rect">
            <a:avLst/>
          </a:prstGeom>
        </p:spPr>
      </p:pic>
      <p:pic>
        <p:nvPicPr>
          <p:cNvPr id="30" name="Grafika 29" descr="Badania">
            <a:extLst>
              <a:ext uri="{FF2B5EF4-FFF2-40B4-BE49-F238E27FC236}">
                <a16:creationId xmlns:a16="http://schemas.microsoft.com/office/drawing/2014/main" xmlns="" id="{8EE22679-83E7-4035-89E3-901F118A8E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875206" y="6367319"/>
            <a:ext cx="347360" cy="347360"/>
          </a:xfrm>
          <a:prstGeom prst="rect">
            <a:avLst/>
          </a:prstGeom>
        </p:spPr>
      </p:pic>
      <p:pic>
        <p:nvPicPr>
          <p:cNvPr id="31" name="Grafika 30" descr="Narzędzia">
            <a:extLst>
              <a:ext uri="{FF2B5EF4-FFF2-40B4-BE49-F238E27FC236}">
                <a16:creationId xmlns:a16="http://schemas.microsoft.com/office/drawing/2014/main" xmlns="" id="{AEF919B0-B226-4DE2-9860-CBF271E8BE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933549" y="6367319"/>
            <a:ext cx="347360" cy="347360"/>
          </a:xfrm>
          <a:prstGeom prst="rect">
            <a:avLst/>
          </a:prstGeom>
        </p:spPr>
      </p:pic>
      <p:pic>
        <p:nvPicPr>
          <p:cNvPr id="32" name="Grafika 31" descr="Wykres słupkowy">
            <a:extLst>
              <a:ext uri="{FF2B5EF4-FFF2-40B4-BE49-F238E27FC236}">
                <a16:creationId xmlns:a16="http://schemas.microsoft.com/office/drawing/2014/main" xmlns="" id="{065F816A-8F1E-4BE7-B650-07010F4C8D4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015725" y="6354073"/>
            <a:ext cx="347360" cy="3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57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BB1DE76-AC6C-45C9-849A-A539FB240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93545"/>
            <a:ext cx="11182350" cy="492918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pl-PL" dirty="0"/>
              <a:t>Przygotowane (w postaci plików </a:t>
            </a:r>
            <a:r>
              <a:rPr lang="pl-PL" dirty="0" err="1"/>
              <a:t>wav</a:t>
            </a:r>
            <a:r>
              <a:rPr lang="pl-PL" dirty="0"/>
              <a:t>) sygnały testowe emitowane były poprzez głośniki w sali kina laboratoryjnego.</a:t>
            </a:r>
          </a:p>
          <a:p>
            <a:pPr lvl="0"/>
            <a:r>
              <a:rPr lang="pl-PL" dirty="0"/>
              <a:t>Wszystkie sygnały „zakłócające” (dźwięki otoczenia, charakterystyki akustyczne pomieszczeń itp.) </a:t>
            </a:r>
            <a:br>
              <a:rPr lang="pl-PL" dirty="0"/>
            </a:br>
            <a:r>
              <a:rPr lang="pl-PL" dirty="0"/>
              <a:t>były symulowane i stanowiły elementy sygnałów testowych.</a:t>
            </a:r>
          </a:p>
          <a:p>
            <a:pPr lvl="0"/>
            <a:r>
              <a:rPr lang="pl-PL" dirty="0"/>
              <a:t>Uczestnicy panelu odniesienia zostali przeszkoleni w zakresie badania i przyjętych metod oceny jakości odbioru.</a:t>
            </a:r>
          </a:p>
          <a:p>
            <a:pPr lvl="0"/>
            <a:r>
              <a:rPr lang="pl-PL" dirty="0"/>
              <a:t>Paneliści odpowiadali na pytanie – jak oceniasz komfort słuchania audycji?</a:t>
            </a:r>
          </a:p>
          <a:p>
            <a:pPr lvl="0"/>
            <a:r>
              <a:rPr lang="pl-PL" dirty="0"/>
              <a:t>Po odsłuchaniu każdego sygnału testowego uczestnicy panelu określali, w skali od 1 do 5, subiektywny poziom komfortu odbioru treści audycji.</a:t>
            </a:r>
          </a:p>
          <a:p>
            <a:r>
              <a:rPr lang="pl-PL" dirty="0"/>
              <a:t>Badanie prowadzone w pojedynczym bloku obejmowało cztery sesje składające się z 8 serii </a:t>
            </a:r>
            <a:br>
              <a:rPr lang="pl-PL" dirty="0"/>
            </a:br>
            <a:r>
              <a:rPr lang="pl-PL" dirty="0"/>
              <a:t>po 13 sygnałów testowych, z przerwami dla odpoczynku słuchaczy.</a:t>
            </a:r>
          </a:p>
          <a:p>
            <a:endParaRPr lang="pl-PL" dirty="0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xmlns="" id="{40EB7874-0175-496C-906E-BEDABEA01E35}"/>
              </a:ext>
            </a:extLst>
          </p:cNvPr>
          <p:cNvCxnSpPr/>
          <p:nvPr/>
        </p:nvCxnSpPr>
        <p:spPr>
          <a:xfrm flipH="1">
            <a:off x="96253" y="1058779"/>
            <a:ext cx="120219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ytuł 6">
            <a:extLst>
              <a:ext uri="{FF2B5EF4-FFF2-40B4-BE49-F238E27FC236}">
                <a16:creationId xmlns:a16="http://schemas.microsoft.com/office/drawing/2014/main" xmlns="" id="{E8336AE9-07BD-4C7D-9342-3BEB24258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65214"/>
            <a:ext cx="8943975" cy="558800"/>
          </a:xfrm>
        </p:spPr>
        <p:txBody>
          <a:bodyPr>
            <a:normAutofit fontScale="90000"/>
          </a:bodyPr>
          <a:lstStyle/>
          <a:p>
            <a:r>
              <a:rPr lang="pl-PL" dirty="0"/>
              <a:t>Badanie głośności audycji</a:t>
            </a:r>
          </a:p>
        </p:txBody>
      </p:sp>
      <p:sp>
        <p:nvSpPr>
          <p:cNvPr id="18" name="Owal 17">
            <a:extLst>
              <a:ext uri="{FF2B5EF4-FFF2-40B4-BE49-F238E27FC236}">
                <a16:creationId xmlns:a16="http://schemas.microsoft.com/office/drawing/2014/main" xmlns="" id="{0905E067-5291-4553-BEF3-258FAF5D7875}"/>
              </a:ext>
            </a:extLst>
          </p:cNvPr>
          <p:cNvSpPr/>
          <p:nvPr/>
        </p:nvSpPr>
        <p:spPr>
          <a:xfrm>
            <a:off x="3723465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9" name="Grafika 18" descr="Strzał w dziesiątkę">
            <a:extLst>
              <a:ext uri="{FF2B5EF4-FFF2-40B4-BE49-F238E27FC236}">
                <a16:creationId xmlns:a16="http://schemas.microsoft.com/office/drawing/2014/main" xmlns="" id="{2D5FD0B6-8382-4388-A243-B83F303513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33842" y="6344448"/>
            <a:ext cx="347360" cy="347360"/>
          </a:xfrm>
          <a:prstGeom prst="rect">
            <a:avLst/>
          </a:prstGeom>
        </p:spPr>
      </p:pic>
      <p:sp>
        <p:nvSpPr>
          <p:cNvPr id="20" name="Owal 19">
            <a:extLst>
              <a:ext uri="{FF2B5EF4-FFF2-40B4-BE49-F238E27FC236}">
                <a16:creationId xmlns:a16="http://schemas.microsoft.com/office/drawing/2014/main" xmlns="" id="{5E83348B-324E-4955-89BC-7A1CAD465955}"/>
              </a:ext>
            </a:extLst>
          </p:cNvPr>
          <p:cNvSpPr/>
          <p:nvPr/>
        </p:nvSpPr>
        <p:spPr>
          <a:xfrm>
            <a:off x="5828097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xmlns="" id="{97A6AFB5-4A60-4D20-96C3-8A52396B8D90}"/>
              </a:ext>
            </a:extLst>
          </p:cNvPr>
          <p:cNvSpPr/>
          <p:nvPr/>
        </p:nvSpPr>
        <p:spPr>
          <a:xfrm>
            <a:off x="476975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xmlns="" id="{742E1035-E799-48D3-AED9-78A829C1F55C}"/>
              </a:ext>
            </a:extLst>
          </p:cNvPr>
          <p:cNvSpPr/>
          <p:nvPr/>
        </p:nvSpPr>
        <p:spPr>
          <a:xfrm>
            <a:off x="686398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xmlns="" id="{F3A7E8B1-B169-4DE8-B51D-70CA649D8CCF}"/>
              </a:ext>
            </a:extLst>
          </p:cNvPr>
          <p:cNvSpPr/>
          <p:nvPr/>
        </p:nvSpPr>
        <p:spPr>
          <a:xfrm>
            <a:off x="7910273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4" name="Grafika 23" descr="Głos">
            <a:extLst>
              <a:ext uri="{FF2B5EF4-FFF2-40B4-BE49-F238E27FC236}">
                <a16:creationId xmlns:a16="http://schemas.microsoft.com/office/drawing/2014/main" xmlns="" id="{45C4E5BE-AA43-4AEA-B541-0A4BB5F441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969436" y="6363698"/>
            <a:ext cx="347360" cy="347360"/>
          </a:xfrm>
          <a:prstGeom prst="rect">
            <a:avLst/>
          </a:prstGeom>
        </p:spPr>
      </p:pic>
      <p:pic>
        <p:nvPicPr>
          <p:cNvPr id="25" name="Grafika 24" descr="Badania">
            <a:extLst>
              <a:ext uri="{FF2B5EF4-FFF2-40B4-BE49-F238E27FC236}">
                <a16:creationId xmlns:a16="http://schemas.microsoft.com/office/drawing/2014/main" xmlns="" id="{3F6B0C22-5717-45B5-B320-5C3142ED21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875206" y="6367319"/>
            <a:ext cx="347360" cy="347360"/>
          </a:xfrm>
          <a:prstGeom prst="rect">
            <a:avLst/>
          </a:prstGeom>
        </p:spPr>
      </p:pic>
      <p:pic>
        <p:nvPicPr>
          <p:cNvPr id="26" name="Grafika 25" descr="Narzędzia">
            <a:extLst>
              <a:ext uri="{FF2B5EF4-FFF2-40B4-BE49-F238E27FC236}">
                <a16:creationId xmlns:a16="http://schemas.microsoft.com/office/drawing/2014/main" xmlns="" id="{105031EA-B467-40EB-8B35-54069035A3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933549" y="6367319"/>
            <a:ext cx="347360" cy="347360"/>
          </a:xfrm>
          <a:prstGeom prst="rect">
            <a:avLst/>
          </a:prstGeom>
        </p:spPr>
      </p:pic>
      <p:pic>
        <p:nvPicPr>
          <p:cNvPr id="27" name="Grafika 26" descr="Wykres słupkowy">
            <a:extLst>
              <a:ext uri="{FF2B5EF4-FFF2-40B4-BE49-F238E27FC236}">
                <a16:creationId xmlns:a16="http://schemas.microsoft.com/office/drawing/2014/main" xmlns="" id="{1F028424-273E-4935-9D08-570028D8D3C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015725" y="6354073"/>
            <a:ext cx="347360" cy="3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58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B5E053D-C54C-4AEB-A37A-AE203A53BD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Michał </a:t>
            </a:r>
            <a:r>
              <a:rPr lang="pl-PL" dirty="0" err="1"/>
              <a:t>Wigurski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08B0F6D0-C317-4B9A-BCF0-154BD5B54F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Dyrektor projektu Telemetria Polska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99C8F7F7-A309-44B6-9BFA-F80F7C25B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A75ECF-F533-4408-AED3-E1F588A2CA43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666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90327E9-DB50-4EC3-9B19-35225F5EE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30" y="255441"/>
            <a:ext cx="8943975" cy="558800"/>
          </a:xfrm>
        </p:spPr>
        <p:txBody>
          <a:bodyPr>
            <a:normAutofit fontScale="90000"/>
          </a:bodyPr>
          <a:lstStyle/>
          <a:p>
            <a:r>
              <a:rPr lang="pl-PL" dirty="0"/>
              <a:t>Co lubią słuchacze?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BA63929F-4C12-4056-B452-9F3B0EAB43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401612"/>
              </p:ext>
            </p:extLst>
          </p:nvPr>
        </p:nvGraphicFramePr>
        <p:xfrm>
          <a:off x="1063690" y="1875650"/>
          <a:ext cx="9979696" cy="420624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10626">
                  <a:extLst>
                    <a:ext uri="{9D8B030D-6E8A-4147-A177-3AD203B41FA5}">
                      <a16:colId xmlns:a16="http://schemas.microsoft.com/office/drawing/2014/main" xmlns="" val="3309500654"/>
                    </a:ext>
                  </a:extLst>
                </a:gridCol>
                <a:gridCol w="3183871">
                  <a:extLst>
                    <a:ext uri="{9D8B030D-6E8A-4147-A177-3AD203B41FA5}">
                      <a16:colId xmlns:a16="http://schemas.microsoft.com/office/drawing/2014/main" xmlns="" val="1860766205"/>
                    </a:ext>
                  </a:extLst>
                </a:gridCol>
                <a:gridCol w="3585199">
                  <a:extLst>
                    <a:ext uri="{9D8B030D-6E8A-4147-A177-3AD203B41FA5}">
                      <a16:colId xmlns:a16="http://schemas.microsoft.com/office/drawing/2014/main" xmlns="" val="3110407427"/>
                    </a:ext>
                  </a:extLst>
                </a:gridCol>
              </a:tblGrid>
              <a:tr h="319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Lato" panose="020F0502020204030203"/>
                        </a:rPr>
                        <a:t>Rodzaj audycji</a:t>
                      </a:r>
                      <a:endParaRPr lang="pl-PL" sz="2400" b="1" dirty="0">
                        <a:solidFill>
                          <a:srgbClr val="000000"/>
                        </a:solidFill>
                        <a:effectLst/>
                        <a:latin typeface="Lato" panose="020F05020202040302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35" marR="70935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Lato" panose="020F0502020204030203"/>
                        </a:rPr>
                        <a:t>Poziom minimalny dB</a:t>
                      </a:r>
                      <a:endParaRPr lang="pl-PL" sz="2400" b="1">
                        <a:solidFill>
                          <a:srgbClr val="000000"/>
                        </a:solidFill>
                        <a:effectLst/>
                        <a:latin typeface="Lato" panose="020F05020202040302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35" marR="70935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Lato" panose="020F0502020204030203"/>
                        </a:rPr>
                        <a:t>Poziom maksymalny </a:t>
                      </a:r>
                      <a:r>
                        <a:rPr lang="pl-PL" sz="2400" b="1" dirty="0" err="1">
                          <a:effectLst/>
                          <a:latin typeface="Lato" panose="020F0502020204030203"/>
                        </a:rPr>
                        <a:t>dB</a:t>
                      </a:r>
                      <a:endParaRPr lang="pl-PL" sz="2400" b="1" dirty="0">
                        <a:solidFill>
                          <a:srgbClr val="000000"/>
                        </a:solidFill>
                        <a:effectLst/>
                        <a:latin typeface="Lato" panose="020F05020202040302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35" marR="70935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947423002"/>
                  </a:ext>
                </a:extLst>
              </a:tr>
              <a:tr h="3040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Lato" panose="020F0502020204030203"/>
                        </a:rPr>
                        <a:t>radio wiadomości</a:t>
                      </a:r>
                      <a:endParaRPr lang="pl-PL" sz="2400" dirty="0">
                        <a:solidFill>
                          <a:srgbClr val="000000"/>
                        </a:solidFill>
                        <a:effectLst/>
                        <a:latin typeface="Lato" panose="020F05020202040302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35" marR="70935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Lato" panose="020F0502020204030203"/>
                        </a:rPr>
                        <a:t>-31</a:t>
                      </a:r>
                      <a:endParaRPr lang="pl-PL" sz="2400">
                        <a:solidFill>
                          <a:srgbClr val="000000"/>
                        </a:solidFill>
                        <a:effectLst/>
                        <a:latin typeface="Lato" panose="020F05020202040302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35" marR="70935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Lato" panose="020F0502020204030203"/>
                        </a:rPr>
                        <a:t>-13</a:t>
                      </a:r>
                      <a:endParaRPr lang="pl-PL" sz="2400" dirty="0">
                        <a:solidFill>
                          <a:srgbClr val="000000"/>
                        </a:solidFill>
                        <a:effectLst/>
                        <a:latin typeface="Lato" panose="020F05020202040302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35" marR="70935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33632308"/>
                  </a:ext>
                </a:extLst>
              </a:tr>
              <a:tr h="3040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Lato" panose="020F0502020204030203"/>
                        </a:rPr>
                        <a:t>radio debata</a:t>
                      </a:r>
                      <a:endParaRPr lang="pl-PL" sz="2400" dirty="0">
                        <a:solidFill>
                          <a:srgbClr val="000000"/>
                        </a:solidFill>
                        <a:effectLst/>
                        <a:latin typeface="Lato" panose="020F05020202040302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35" marR="70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Lato" panose="020F0502020204030203"/>
                        </a:rPr>
                        <a:t>-28</a:t>
                      </a:r>
                      <a:endParaRPr lang="pl-PL" sz="2400">
                        <a:solidFill>
                          <a:srgbClr val="000000"/>
                        </a:solidFill>
                        <a:effectLst/>
                        <a:latin typeface="Lato" panose="020F05020202040302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35" marR="70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Lato" panose="020F0502020204030203"/>
                        </a:rPr>
                        <a:t>-13</a:t>
                      </a:r>
                      <a:endParaRPr lang="pl-PL" sz="2400" dirty="0">
                        <a:solidFill>
                          <a:srgbClr val="000000"/>
                        </a:solidFill>
                        <a:effectLst/>
                        <a:latin typeface="Lato" panose="020F05020202040302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35" marR="70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14729675"/>
                  </a:ext>
                </a:extLst>
              </a:tr>
              <a:tr h="3040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Lato" panose="020F0502020204030203"/>
                        </a:rPr>
                        <a:t>radio reklama</a:t>
                      </a:r>
                      <a:endParaRPr lang="pl-PL" sz="2400" dirty="0">
                        <a:solidFill>
                          <a:srgbClr val="000000"/>
                        </a:solidFill>
                        <a:effectLst/>
                        <a:latin typeface="Lato" panose="020F05020202040302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35" marR="70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Lato" panose="020F0502020204030203"/>
                        </a:rPr>
                        <a:t>-31</a:t>
                      </a:r>
                      <a:endParaRPr lang="pl-PL" sz="2400">
                        <a:solidFill>
                          <a:srgbClr val="000000"/>
                        </a:solidFill>
                        <a:effectLst/>
                        <a:latin typeface="Lato" panose="020F05020202040302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35" marR="70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Lato" panose="020F0502020204030203"/>
                        </a:rPr>
                        <a:t>-16</a:t>
                      </a:r>
                      <a:endParaRPr lang="pl-PL" sz="2400">
                        <a:solidFill>
                          <a:srgbClr val="000000"/>
                        </a:solidFill>
                        <a:effectLst/>
                        <a:latin typeface="Lato" panose="020F05020202040302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35" marR="70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92529634"/>
                  </a:ext>
                </a:extLst>
              </a:tr>
              <a:tr h="3040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Lato" panose="020F0502020204030203"/>
                        </a:rPr>
                        <a:t>tv muzyka rozrywkowa</a:t>
                      </a:r>
                      <a:endParaRPr lang="pl-PL" sz="2400" dirty="0">
                        <a:solidFill>
                          <a:srgbClr val="000000"/>
                        </a:solidFill>
                        <a:effectLst/>
                        <a:latin typeface="Lato" panose="020F05020202040302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35" marR="70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Lato" panose="020F0502020204030203"/>
                        </a:rPr>
                        <a:t>-31</a:t>
                      </a:r>
                      <a:endParaRPr lang="pl-PL" sz="2400">
                        <a:solidFill>
                          <a:srgbClr val="000000"/>
                        </a:solidFill>
                        <a:effectLst/>
                        <a:latin typeface="Lato" panose="020F05020202040302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35" marR="70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Lato" panose="020F0502020204030203"/>
                        </a:rPr>
                        <a:t>-13</a:t>
                      </a:r>
                      <a:endParaRPr lang="pl-PL" sz="2400" dirty="0">
                        <a:solidFill>
                          <a:srgbClr val="000000"/>
                        </a:solidFill>
                        <a:effectLst/>
                        <a:latin typeface="Lato" panose="020F05020202040302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35" marR="70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62161878"/>
                  </a:ext>
                </a:extLst>
              </a:tr>
              <a:tr h="3040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Lato" panose="020F0502020204030203"/>
                        </a:rPr>
                        <a:t>tv wiadomości</a:t>
                      </a:r>
                      <a:endParaRPr lang="pl-PL" sz="2400" dirty="0">
                        <a:solidFill>
                          <a:srgbClr val="000000"/>
                        </a:solidFill>
                        <a:effectLst/>
                        <a:latin typeface="Lato" panose="020F05020202040302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35" marR="70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Lato" panose="020F0502020204030203"/>
                        </a:rPr>
                        <a:t>-28</a:t>
                      </a:r>
                      <a:endParaRPr lang="pl-PL" sz="2400">
                        <a:solidFill>
                          <a:srgbClr val="000000"/>
                        </a:solidFill>
                        <a:effectLst/>
                        <a:latin typeface="Lato" panose="020F05020202040302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35" marR="70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Lato" panose="020F0502020204030203"/>
                        </a:rPr>
                        <a:t>-13</a:t>
                      </a:r>
                      <a:endParaRPr lang="pl-PL" sz="2400" dirty="0">
                        <a:solidFill>
                          <a:srgbClr val="000000"/>
                        </a:solidFill>
                        <a:effectLst/>
                        <a:latin typeface="Lato" panose="020F05020202040302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35" marR="70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158731184"/>
                  </a:ext>
                </a:extLst>
              </a:tr>
              <a:tr h="3040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Lato" panose="020F0502020204030203"/>
                        </a:rPr>
                        <a:t>tv publicystyka</a:t>
                      </a:r>
                      <a:endParaRPr lang="pl-PL" sz="2400" dirty="0">
                        <a:solidFill>
                          <a:srgbClr val="000000"/>
                        </a:solidFill>
                        <a:effectLst/>
                        <a:latin typeface="Lato" panose="020F05020202040302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35" marR="70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Lato" panose="020F0502020204030203"/>
                        </a:rPr>
                        <a:t>-31</a:t>
                      </a:r>
                      <a:endParaRPr lang="pl-PL" sz="2400">
                        <a:solidFill>
                          <a:srgbClr val="000000"/>
                        </a:solidFill>
                        <a:effectLst/>
                        <a:latin typeface="Lato" panose="020F05020202040302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35" marR="70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Lato" panose="020F0502020204030203"/>
                        </a:rPr>
                        <a:t>-16</a:t>
                      </a:r>
                      <a:endParaRPr lang="pl-PL" sz="2400" dirty="0">
                        <a:solidFill>
                          <a:srgbClr val="000000"/>
                        </a:solidFill>
                        <a:effectLst/>
                        <a:latin typeface="Lato" panose="020F05020202040302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35" marR="70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56217311"/>
                  </a:ext>
                </a:extLst>
              </a:tr>
              <a:tr h="3040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Lato" panose="020F0502020204030203"/>
                        </a:rPr>
                        <a:t>tv reklama</a:t>
                      </a:r>
                      <a:endParaRPr lang="pl-PL" sz="2400" dirty="0">
                        <a:solidFill>
                          <a:srgbClr val="000000"/>
                        </a:solidFill>
                        <a:effectLst/>
                        <a:latin typeface="Lato" panose="020F05020202040302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35" marR="70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Lato" panose="020F0502020204030203"/>
                        </a:rPr>
                        <a:t>-31</a:t>
                      </a:r>
                      <a:endParaRPr lang="pl-PL" sz="2400">
                        <a:solidFill>
                          <a:srgbClr val="000000"/>
                        </a:solidFill>
                        <a:effectLst/>
                        <a:latin typeface="Lato" panose="020F05020202040302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35" marR="70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Lato" panose="020F0502020204030203"/>
                        </a:rPr>
                        <a:t>-19</a:t>
                      </a:r>
                      <a:endParaRPr lang="pl-PL" sz="2400" dirty="0">
                        <a:solidFill>
                          <a:srgbClr val="000000"/>
                        </a:solidFill>
                        <a:effectLst/>
                        <a:latin typeface="Lato" panose="020F05020202040302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35" marR="70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31071330"/>
                  </a:ext>
                </a:extLst>
              </a:tr>
              <a:tr h="3192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Lato" panose="020F0502020204030203"/>
                        </a:rPr>
                        <a:t>tv sport</a:t>
                      </a:r>
                      <a:endParaRPr lang="pl-PL" sz="2400" dirty="0">
                        <a:solidFill>
                          <a:srgbClr val="000000"/>
                        </a:solidFill>
                        <a:effectLst/>
                        <a:latin typeface="Lato" panose="020F05020202040302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35" marR="70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Lato" panose="020F0502020204030203"/>
                        </a:rPr>
                        <a:t>-28</a:t>
                      </a:r>
                      <a:endParaRPr lang="pl-PL" sz="2400" dirty="0">
                        <a:solidFill>
                          <a:srgbClr val="000000"/>
                        </a:solidFill>
                        <a:effectLst/>
                        <a:latin typeface="Lato" panose="020F05020202040302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35" marR="70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Lato" panose="020F0502020204030203"/>
                        </a:rPr>
                        <a:t>-16</a:t>
                      </a:r>
                      <a:endParaRPr lang="pl-PL" sz="2400" dirty="0">
                        <a:solidFill>
                          <a:srgbClr val="000000"/>
                        </a:solidFill>
                        <a:effectLst/>
                        <a:latin typeface="Lato" panose="020F05020202040302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35" marR="70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81744771"/>
                  </a:ext>
                </a:extLst>
              </a:tr>
            </a:tbl>
          </a:graphicData>
        </a:graphic>
      </p:graphicFrame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xmlns="" id="{48CACE56-F9E9-406E-82A0-794E97B7A0D0}"/>
              </a:ext>
            </a:extLst>
          </p:cNvPr>
          <p:cNvCxnSpPr/>
          <p:nvPr/>
        </p:nvCxnSpPr>
        <p:spPr>
          <a:xfrm flipH="1">
            <a:off x="96253" y="1058779"/>
            <a:ext cx="120219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wal 4">
            <a:extLst>
              <a:ext uri="{FF2B5EF4-FFF2-40B4-BE49-F238E27FC236}">
                <a16:creationId xmlns:a16="http://schemas.microsoft.com/office/drawing/2014/main" xmlns="" id="{703880F1-041F-448D-B6DC-FF42BF947752}"/>
              </a:ext>
            </a:extLst>
          </p:cNvPr>
          <p:cNvSpPr/>
          <p:nvPr/>
        </p:nvSpPr>
        <p:spPr>
          <a:xfrm>
            <a:off x="3723465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 descr="Strzał w dziesiątkę">
            <a:extLst>
              <a:ext uri="{FF2B5EF4-FFF2-40B4-BE49-F238E27FC236}">
                <a16:creationId xmlns:a16="http://schemas.microsoft.com/office/drawing/2014/main" xmlns="" id="{9D0550C9-7365-4D94-9805-10204398DA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33842" y="6344448"/>
            <a:ext cx="347360" cy="347360"/>
          </a:xfrm>
          <a:prstGeom prst="rect">
            <a:avLst/>
          </a:prstGeom>
        </p:spPr>
      </p:pic>
      <p:sp>
        <p:nvSpPr>
          <p:cNvPr id="8" name="Owal 7">
            <a:extLst>
              <a:ext uri="{FF2B5EF4-FFF2-40B4-BE49-F238E27FC236}">
                <a16:creationId xmlns:a16="http://schemas.microsoft.com/office/drawing/2014/main" xmlns="" id="{A75B4F15-5B36-4F74-8B5C-A6A7576D209A}"/>
              </a:ext>
            </a:extLst>
          </p:cNvPr>
          <p:cNvSpPr/>
          <p:nvPr/>
        </p:nvSpPr>
        <p:spPr>
          <a:xfrm>
            <a:off x="5828097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xmlns="" id="{BF262047-CF17-4F30-8FA9-A80A8C04360A}"/>
              </a:ext>
            </a:extLst>
          </p:cNvPr>
          <p:cNvSpPr/>
          <p:nvPr/>
        </p:nvSpPr>
        <p:spPr>
          <a:xfrm>
            <a:off x="476975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xmlns="" id="{3D616BB5-A2E5-46FB-888A-0C541846161A}"/>
              </a:ext>
            </a:extLst>
          </p:cNvPr>
          <p:cNvSpPr/>
          <p:nvPr/>
        </p:nvSpPr>
        <p:spPr>
          <a:xfrm>
            <a:off x="686398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xmlns="" id="{762E7250-CCFD-43C8-9A47-E1954C4A69ED}"/>
              </a:ext>
            </a:extLst>
          </p:cNvPr>
          <p:cNvSpPr/>
          <p:nvPr/>
        </p:nvSpPr>
        <p:spPr>
          <a:xfrm>
            <a:off x="7910273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Grafika 11" descr="Głos">
            <a:extLst>
              <a:ext uri="{FF2B5EF4-FFF2-40B4-BE49-F238E27FC236}">
                <a16:creationId xmlns:a16="http://schemas.microsoft.com/office/drawing/2014/main" xmlns="" id="{6A12FA95-FA95-453E-94DD-F24B16B42D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969436" y="6363698"/>
            <a:ext cx="347360" cy="347360"/>
          </a:xfrm>
          <a:prstGeom prst="rect">
            <a:avLst/>
          </a:prstGeom>
        </p:spPr>
      </p:pic>
      <p:pic>
        <p:nvPicPr>
          <p:cNvPr id="13" name="Grafika 12" descr="Badania">
            <a:extLst>
              <a:ext uri="{FF2B5EF4-FFF2-40B4-BE49-F238E27FC236}">
                <a16:creationId xmlns:a16="http://schemas.microsoft.com/office/drawing/2014/main" xmlns="" id="{F82D48F7-626E-46EC-A836-0C18BCFA53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875206" y="6367319"/>
            <a:ext cx="347360" cy="347360"/>
          </a:xfrm>
          <a:prstGeom prst="rect">
            <a:avLst/>
          </a:prstGeom>
        </p:spPr>
      </p:pic>
      <p:pic>
        <p:nvPicPr>
          <p:cNvPr id="14" name="Grafika 13" descr="Narzędzia">
            <a:extLst>
              <a:ext uri="{FF2B5EF4-FFF2-40B4-BE49-F238E27FC236}">
                <a16:creationId xmlns:a16="http://schemas.microsoft.com/office/drawing/2014/main" xmlns="" id="{BA7121AF-371A-4242-BAA0-DBB0774FC2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933549" y="6367319"/>
            <a:ext cx="347360" cy="347360"/>
          </a:xfrm>
          <a:prstGeom prst="rect">
            <a:avLst/>
          </a:prstGeom>
        </p:spPr>
      </p:pic>
      <p:pic>
        <p:nvPicPr>
          <p:cNvPr id="15" name="Grafika 14" descr="Wykres słupkowy">
            <a:extLst>
              <a:ext uri="{FF2B5EF4-FFF2-40B4-BE49-F238E27FC236}">
                <a16:creationId xmlns:a16="http://schemas.microsoft.com/office/drawing/2014/main" xmlns="" id="{997F1044-92C9-41A0-B72D-536B9F2CFF4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015725" y="6354073"/>
            <a:ext cx="347360" cy="3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32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74B423A-EA60-46FE-AE76-F9A0C5E6B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181" y="288049"/>
            <a:ext cx="8943975" cy="558800"/>
          </a:xfrm>
        </p:spPr>
        <p:txBody>
          <a:bodyPr>
            <a:normAutofit fontScale="90000"/>
          </a:bodyPr>
          <a:lstStyle/>
          <a:p>
            <a:r>
              <a:rPr lang="pl-PL" dirty="0"/>
              <a:t>Wnioski z badań głośności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072663B2-96C3-4569-98C9-7517A708D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114"/>
            <a:ext cx="10515600" cy="1038821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Do dalszych badań przyjęto następujące kombinacje głośności sygnałów </a:t>
            </a:r>
            <a:br>
              <a:rPr lang="pl-PL" dirty="0"/>
            </a:br>
            <a:r>
              <a:rPr lang="pl-PL" dirty="0"/>
              <a:t>(tłumienie w stosunku do poziomu odniesienia 85 </a:t>
            </a:r>
            <a:r>
              <a:rPr lang="pl-PL" dirty="0" err="1"/>
              <a:t>dB</a:t>
            </a:r>
            <a:r>
              <a:rPr lang="pl-PL" dirty="0"/>
              <a:t> SPL)</a:t>
            </a:r>
          </a:p>
        </p:txBody>
      </p:sp>
      <p:graphicFrame>
        <p:nvGraphicFramePr>
          <p:cNvPr id="6" name="Symbol zastępczy zawartości 3">
            <a:extLst>
              <a:ext uri="{FF2B5EF4-FFF2-40B4-BE49-F238E27FC236}">
                <a16:creationId xmlns:a16="http://schemas.microsoft.com/office/drawing/2014/main" xmlns="" id="{2DD3D845-65EC-4ACF-98FF-546A45472C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4166329"/>
              </p:ext>
            </p:extLst>
          </p:nvPr>
        </p:nvGraphicFramePr>
        <p:xfrm>
          <a:off x="2317154" y="2701000"/>
          <a:ext cx="7557692" cy="3232296"/>
        </p:xfrm>
        <a:graphic>
          <a:graphicData uri="http://schemas.openxmlformats.org/drawingml/2006/table">
            <a:tbl>
              <a:tblPr firstRow="1" firstCol="1" bandRow="1"/>
              <a:tblGrid>
                <a:gridCol w="1550943">
                  <a:extLst>
                    <a:ext uri="{9D8B030D-6E8A-4147-A177-3AD203B41FA5}">
                      <a16:colId xmlns:a16="http://schemas.microsoft.com/office/drawing/2014/main" xmlns="" val="2523583250"/>
                    </a:ext>
                  </a:extLst>
                </a:gridCol>
                <a:gridCol w="1106599">
                  <a:extLst>
                    <a:ext uri="{9D8B030D-6E8A-4147-A177-3AD203B41FA5}">
                      <a16:colId xmlns:a16="http://schemas.microsoft.com/office/drawing/2014/main" xmlns="" val="2055815262"/>
                    </a:ext>
                  </a:extLst>
                </a:gridCol>
                <a:gridCol w="1121305">
                  <a:extLst>
                    <a:ext uri="{9D8B030D-6E8A-4147-A177-3AD203B41FA5}">
                      <a16:colId xmlns:a16="http://schemas.microsoft.com/office/drawing/2014/main" xmlns="" val="4288771081"/>
                    </a:ext>
                  </a:extLst>
                </a:gridCol>
                <a:gridCol w="1259615">
                  <a:extLst>
                    <a:ext uri="{9D8B030D-6E8A-4147-A177-3AD203B41FA5}">
                      <a16:colId xmlns:a16="http://schemas.microsoft.com/office/drawing/2014/main" xmlns="" val="4254773974"/>
                    </a:ext>
                  </a:extLst>
                </a:gridCol>
                <a:gridCol w="1259615">
                  <a:extLst>
                    <a:ext uri="{9D8B030D-6E8A-4147-A177-3AD203B41FA5}">
                      <a16:colId xmlns:a16="http://schemas.microsoft.com/office/drawing/2014/main" xmlns="" val="3833135081"/>
                    </a:ext>
                  </a:extLst>
                </a:gridCol>
                <a:gridCol w="1259615">
                  <a:extLst>
                    <a:ext uri="{9D8B030D-6E8A-4147-A177-3AD203B41FA5}">
                      <a16:colId xmlns:a16="http://schemas.microsoft.com/office/drawing/2014/main" xmlns="" val="2482984314"/>
                    </a:ext>
                  </a:extLst>
                </a:gridCol>
              </a:tblGrid>
              <a:tr h="6971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tłumienie</a:t>
                      </a:r>
                      <a:endParaRPr lang="pl-PL" sz="2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Zakłócenia C</a:t>
                      </a:r>
                      <a:endParaRPr lang="pl-PL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2059667"/>
                  </a:ext>
                </a:extLst>
              </a:tr>
              <a:tr h="4426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Sygnał A</a:t>
                      </a:r>
                      <a:endParaRPr lang="pl-PL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pl-PL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pl-PL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pl-PL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</a:t>
                      </a:r>
                      <a:endParaRPr lang="pl-PL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</a:t>
                      </a:r>
                      <a:endParaRPr lang="pl-PL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3964366"/>
                  </a:ext>
                </a:extLst>
              </a:tr>
              <a:tr h="5111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pl-PL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pl-PL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pl-PL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pl-PL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pl-PL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89</a:t>
                      </a:r>
                      <a:endParaRPr lang="pl-PL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7128024"/>
                  </a:ext>
                </a:extLst>
              </a:tr>
              <a:tr h="5111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  <a:endParaRPr lang="pl-PL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-6</a:t>
                      </a:r>
                      <a:endParaRPr lang="pl-PL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</a:t>
                      </a:r>
                      <a:endParaRPr lang="pl-PL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pl-PL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pl-PL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83</a:t>
                      </a:r>
                      <a:endParaRPr lang="pl-PL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5336409"/>
                  </a:ext>
                </a:extLst>
              </a:tr>
              <a:tr h="5111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pl-PL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-10</a:t>
                      </a:r>
                      <a:endParaRPr lang="pl-PL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-5</a:t>
                      </a:r>
                      <a:endParaRPr lang="pl-PL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pl-PL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pl-PL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79</a:t>
                      </a:r>
                      <a:endParaRPr lang="pl-PL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0743915"/>
                  </a:ext>
                </a:extLst>
              </a:tr>
              <a:tr h="5111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</a:t>
                      </a:r>
                      <a:endParaRPr lang="pl-PL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-14</a:t>
                      </a:r>
                      <a:endParaRPr lang="pl-PL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-9</a:t>
                      </a:r>
                      <a:endParaRPr lang="pl-PL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</a:t>
                      </a:r>
                      <a:endParaRPr lang="pl-PL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pl-PL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</a:t>
                      </a:r>
                      <a:endParaRPr lang="pl-PL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2224160"/>
                  </a:ext>
                </a:extLst>
              </a:tr>
            </a:tbl>
          </a:graphicData>
        </a:graphic>
      </p:graphicFrame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xmlns="" id="{A246ED72-4A20-4A28-8D7E-8DEA869C9BE2}"/>
              </a:ext>
            </a:extLst>
          </p:cNvPr>
          <p:cNvCxnSpPr/>
          <p:nvPr/>
        </p:nvCxnSpPr>
        <p:spPr>
          <a:xfrm flipH="1">
            <a:off x="96253" y="1058779"/>
            <a:ext cx="120219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wal 6">
            <a:extLst>
              <a:ext uri="{FF2B5EF4-FFF2-40B4-BE49-F238E27FC236}">
                <a16:creationId xmlns:a16="http://schemas.microsoft.com/office/drawing/2014/main" xmlns="" id="{BDDBBABD-EFB3-44E2-BD15-0F06C2D86B7E}"/>
              </a:ext>
            </a:extLst>
          </p:cNvPr>
          <p:cNvSpPr/>
          <p:nvPr/>
        </p:nvSpPr>
        <p:spPr>
          <a:xfrm>
            <a:off x="3723465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fika 8" descr="Strzał w dziesiątkę">
            <a:extLst>
              <a:ext uri="{FF2B5EF4-FFF2-40B4-BE49-F238E27FC236}">
                <a16:creationId xmlns:a16="http://schemas.microsoft.com/office/drawing/2014/main" xmlns="" id="{002723D2-5A78-43B4-A945-C7B63C16A5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33842" y="6344448"/>
            <a:ext cx="347360" cy="347360"/>
          </a:xfrm>
          <a:prstGeom prst="rect">
            <a:avLst/>
          </a:prstGeom>
        </p:spPr>
      </p:pic>
      <p:sp>
        <p:nvSpPr>
          <p:cNvPr id="10" name="Owal 9">
            <a:extLst>
              <a:ext uri="{FF2B5EF4-FFF2-40B4-BE49-F238E27FC236}">
                <a16:creationId xmlns:a16="http://schemas.microsoft.com/office/drawing/2014/main" xmlns="" id="{C252EC41-7153-4BD2-B52F-7C2BC108D7DC}"/>
              </a:ext>
            </a:extLst>
          </p:cNvPr>
          <p:cNvSpPr/>
          <p:nvPr/>
        </p:nvSpPr>
        <p:spPr>
          <a:xfrm>
            <a:off x="5828097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xmlns="" id="{8BA55D74-13EE-484A-BE20-C7FD67C48DC0}"/>
              </a:ext>
            </a:extLst>
          </p:cNvPr>
          <p:cNvSpPr/>
          <p:nvPr/>
        </p:nvSpPr>
        <p:spPr>
          <a:xfrm>
            <a:off x="476975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xmlns="" id="{E35CE37A-4639-496B-895F-15DD53C0F669}"/>
              </a:ext>
            </a:extLst>
          </p:cNvPr>
          <p:cNvSpPr/>
          <p:nvPr/>
        </p:nvSpPr>
        <p:spPr>
          <a:xfrm>
            <a:off x="686398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xmlns="" id="{39DB2BF0-10F7-4A38-A62E-51E393D49F29}"/>
              </a:ext>
            </a:extLst>
          </p:cNvPr>
          <p:cNvSpPr/>
          <p:nvPr/>
        </p:nvSpPr>
        <p:spPr>
          <a:xfrm>
            <a:off x="7910273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Grafika 13" descr="Głos">
            <a:extLst>
              <a:ext uri="{FF2B5EF4-FFF2-40B4-BE49-F238E27FC236}">
                <a16:creationId xmlns:a16="http://schemas.microsoft.com/office/drawing/2014/main" xmlns="" id="{9803E4CA-3ED4-4A44-833C-54DBF62B21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969436" y="6363698"/>
            <a:ext cx="347360" cy="347360"/>
          </a:xfrm>
          <a:prstGeom prst="rect">
            <a:avLst/>
          </a:prstGeom>
        </p:spPr>
      </p:pic>
      <p:pic>
        <p:nvPicPr>
          <p:cNvPr id="15" name="Grafika 14" descr="Badania">
            <a:extLst>
              <a:ext uri="{FF2B5EF4-FFF2-40B4-BE49-F238E27FC236}">
                <a16:creationId xmlns:a16="http://schemas.microsoft.com/office/drawing/2014/main" xmlns="" id="{2165A42B-203A-4A2A-85C7-5562BE6577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875206" y="6367319"/>
            <a:ext cx="347360" cy="347360"/>
          </a:xfrm>
          <a:prstGeom prst="rect">
            <a:avLst/>
          </a:prstGeom>
        </p:spPr>
      </p:pic>
      <p:pic>
        <p:nvPicPr>
          <p:cNvPr id="16" name="Grafika 15" descr="Narzędzia">
            <a:extLst>
              <a:ext uri="{FF2B5EF4-FFF2-40B4-BE49-F238E27FC236}">
                <a16:creationId xmlns:a16="http://schemas.microsoft.com/office/drawing/2014/main" xmlns="" id="{C1C89856-FFC3-4783-B4A4-C56F627294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933549" y="6367319"/>
            <a:ext cx="347360" cy="347360"/>
          </a:xfrm>
          <a:prstGeom prst="rect">
            <a:avLst/>
          </a:prstGeom>
        </p:spPr>
      </p:pic>
      <p:pic>
        <p:nvPicPr>
          <p:cNvPr id="17" name="Grafika 16" descr="Wykres słupkowy">
            <a:extLst>
              <a:ext uri="{FF2B5EF4-FFF2-40B4-BE49-F238E27FC236}">
                <a16:creationId xmlns:a16="http://schemas.microsoft.com/office/drawing/2014/main" xmlns="" id="{F1E1C0B7-D4C5-4CB2-9F26-541847D8456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015725" y="6354073"/>
            <a:ext cx="347360" cy="3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6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F0ABB45D-9E74-4D1D-B124-D90165EDD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038" y="2236996"/>
            <a:ext cx="7753840" cy="1695449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/>
              <a:t>Etap II</a:t>
            </a:r>
            <a:br>
              <a:rPr lang="pl-PL" dirty="0"/>
            </a:br>
            <a:r>
              <a:rPr lang="pl-PL" dirty="0"/>
              <a:t>Badanie skuteczności działania</a:t>
            </a:r>
            <a:br>
              <a:rPr lang="pl-PL" dirty="0"/>
            </a:br>
            <a:r>
              <a:rPr lang="pl-PL" dirty="0"/>
              <a:t>detektorów telemetrycznych </a:t>
            </a:r>
          </a:p>
        </p:txBody>
      </p:sp>
    </p:spTree>
    <p:extLst>
      <p:ext uri="{BB962C8B-B14F-4D97-AF65-F5344CB8AC3E}">
        <p14:creationId xmlns:p14="http://schemas.microsoft.com/office/powerpoint/2010/main" val="3745909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Metodyka obejmowała dwa rodzaje urządzeń</a:t>
            </a: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xmlns="" id="{FE19437B-FD8B-456F-B699-351A0AAEFCE5}"/>
              </a:ext>
            </a:extLst>
          </p:cNvPr>
          <p:cNvSpPr txBox="1"/>
          <p:nvPr/>
        </p:nvSpPr>
        <p:spPr>
          <a:xfrm>
            <a:off x="5318228" y="2795517"/>
            <a:ext cx="1555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detektory</a:t>
            </a:r>
          </a:p>
          <a:p>
            <a:pPr algn="ctr"/>
            <a:r>
              <a:rPr lang="pl-PL" dirty="0"/>
              <a:t>telemetryczne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xmlns="" id="{884F5237-5D13-46EA-8279-6988F96DA577}"/>
              </a:ext>
            </a:extLst>
          </p:cNvPr>
          <p:cNvCxnSpPr/>
          <p:nvPr/>
        </p:nvCxnSpPr>
        <p:spPr>
          <a:xfrm flipH="1">
            <a:off x="96253" y="1058779"/>
            <a:ext cx="120219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a 19" descr="Audycja internetowa">
            <a:extLst>
              <a:ext uri="{FF2B5EF4-FFF2-40B4-BE49-F238E27FC236}">
                <a16:creationId xmlns:a16="http://schemas.microsoft.com/office/drawing/2014/main" xmlns="" id="{2EE87453-8451-4F98-8736-0686C9D75F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638802" y="1992623"/>
            <a:ext cx="914400" cy="914400"/>
          </a:xfrm>
          <a:prstGeom prst="rect">
            <a:avLst/>
          </a:prstGeom>
        </p:spPr>
      </p:pic>
      <p:sp>
        <p:nvSpPr>
          <p:cNvPr id="26" name="Owal 25">
            <a:extLst>
              <a:ext uri="{FF2B5EF4-FFF2-40B4-BE49-F238E27FC236}">
                <a16:creationId xmlns:a16="http://schemas.microsoft.com/office/drawing/2014/main" xmlns="" id="{AE973117-6EEB-409B-843D-AE00835D436E}"/>
              </a:ext>
            </a:extLst>
          </p:cNvPr>
          <p:cNvSpPr/>
          <p:nvPr/>
        </p:nvSpPr>
        <p:spPr>
          <a:xfrm>
            <a:off x="3723465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" name="Grafika 16" descr="Strzał w dziesiątkę">
            <a:extLst>
              <a:ext uri="{FF2B5EF4-FFF2-40B4-BE49-F238E27FC236}">
                <a16:creationId xmlns:a16="http://schemas.microsoft.com/office/drawing/2014/main" xmlns="" id="{5BF025BE-2D33-44BA-82E8-1B1D01B03B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833842" y="6344448"/>
            <a:ext cx="347360" cy="347360"/>
          </a:xfrm>
          <a:prstGeom prst="rect">
            <a:avLst/>
          </a:prstGeom>
        </p:spPr>
      </p:pic>
      <p:sp>
        <p:nvSpPr>
          <p:cNvPr id="31" name="Owal 30">
            <a:extLst>
              <a:ext uri="{FF2B5EF4-FFF2-40B4-BE49-F238E27FC236}">
                <a16:creationId xmlns:a16="http://schemas.microsoft.com/office/drawing/2014/main" xmlns="" id="{8015ABCF-B974-4AC8-8F9A-DFC6A035BC18}"/>
              </a:ext>
            </a:extLst>
          </p:cNvPr>
          <p:cNvSpPr/>
          <p:nvPr/>
        </p:nvSpPr>
        <p:spPr>
          <a:xfrm>
            <a:off x="5828097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Owal 31">
            <a:extLst>
              <a:ext uri="{FF2B5EF4-FFF2-40B4-BE49-F238E27FC236}">
                <a16:creationId xmlns:a16="http://schemas.microsoft.com/office/drawing/2014/main" xmlns="" id="{2F67F641-31B0-40DE-929C-3C096DDF55BA}"/>
              </a:ext>
            </a:extLst>
          </p:cNvPr>
          <p:cNvSpPr/>
          <p:nvPr/>
        </p:nvSpPr>
        <p:spPr>
          <a:xfrm>
            <a:off x="476975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Owal 32">
            <a:extLst>
              <a:ext uri="{FF2B5EF4-FFF2-40B4-BE49-F238E27FC236}">
                <a16:creationId xmlns:a16="http://schemas.microsoft.com/office/drawing/2014/main" xmlns="" id="{BEA73555-49E6-458B-B731-051B568247E5}"/>
              </a:ext>
            </a:extLst>
          </p:cNvPr>
          <p:cNvSpPr/>
          <p:nvPr/>
        </p:nvSpPr>
        <p:spPr>
          <a:xfrm>
            <a:off x="686398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Owal 33">
            <a:extLst>
              <a:ext uri="{FF2B5EF4-FFF2-40B4-BE49-F238E27FC236}">
                <a16:creationId xmlns:a16="http://schemas.microsoft.com/office/drawing/2014/main" xmlns="" id="{A383FD78-D502-41CF-80E6-3726E2BDD9C3}"/>
              </a:ext>
            </a:extLst>
          </p:cNvPr>
          <p:cNvSpPr/>
          <p:nvPr/>
        </p:nvSpPr>
        <p:spPr>
          <a:xfrm>
            <a:off x="7910273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fika 8" descr="Głos">
            <a:extLst>
              <a:ext uri="{FF2B5EF4-FFF2-40B4-BE49-F238E27FC236}">
                <a16:creationId xmlns:a16="http://schemas.microsoft.com/office/drawing/2014/main" xmlns="" id="{58A50862-4294-4ADA-9127-366CF91F10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969436" y="6363698"/>
            <a:ext cx="347360" cy="347360"/>
          </a:xfrm>
          <a:prstGeom prst="rect">
            <a:avLst/>
          </a:prstGeom>
        </p:spPr>
      </p:pic>
      <p:pic>
        <p:nvPicPr>
          <p:cNvPr id="14" name="Grafika 13" descr="Badania">
            <a:extLst>
              <a:ext uri="{FF2B5EF4-FFF2-40B4-BE49-F238E27FC236}">
                <a16:creationId xmlns:a16="http://schemas.microsoft.com/office/drawing/2014/main" xmlns="" id="{3934850C-D612-48FD-AFEB-149FC81988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875206" y="6367319"/>
            <a:ext cx="347360" cy="347360"/>
          </a:xfrm>
          <a:prstGeom prst="rect">
            <a:avLst/>
          </a:prstGeom>
        </p:spPr>
      </p:pic>
      <p:pic>
        <p:nvPicPr>
          <p:cNvPr id="22" name="Grafika 21" descr="Narzędzia">
            <a:extLst>
              <a:ext uri="{FF2B5EF4-FFF2-40B4-BE49-F238E27FC236}">
                <a16:creationId xmlns:a16="http://schemas.microsoft.com/office/drawing/2014/main" xmlns="" id="{DE4F686A-444E-41C4-A14E-D6120A7DDE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933549" y="6367319"/>
            <a:ext cx="347360" cy="347360"/>
          </a:xfrm>
          <a:prstGeom prst="rect">
            <a:avLst/>
          </a:prstGeom>
        </p:spPr>
      </p:pic>
      <p:pic>
        <p:nvPicPr>
          <p:cNvPr id="24" name="Grafika 23" descr="Wykres słupkowy">
            <a:extLst>
              <a:ext uri="{FF2B5EF4-FFF2-40B4-BE49-F238E27FC236}">
                <a16:creationId xmlns:a16="http://schemas.microsoft.com/office/drawing/2014/main" xmlns="" id="{B6ECC757-C7CD-4CAC-9CCC-C7563BEB42E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015725" y="6354073"/>
            <a:ext cx="347360" cy="347360"/>
          </a:xfrm>
          <a:prstGeom prst="rect">
            <a:avLst/>
          </a:prstGeom>
        </p:spPr>
      </p:pic>
      <p:cxnSp>
        <p:nvCxnSpPr>
          <p:cNvPr id="6" name="Łącznik: łamany 5">
            <a:extLst>
              <a:ext uri="{FF2B5EF4-FFF2-40B4-BE49-F238E27FC236}">
                <a16:creationId xmlns:a16="http://schemas.microsoft.com/office/drawing/2014/main" xmlns="" id="{A448B7E3-D2E8-43F3-B1B8-19139382485B}"/>
              </a:ext>
            </a:extLst>
          </p:cNvPr>
          <p:cNvCxnSpPr>
            <a:cxnSpLocks/>
            <a:stCxn id="20" idx="1"/>
            <a:endCxn id="18" idx="1"/>
          </p:cNvCxnSpPr>
          <p:nvPr/>
        </p:nvCxnSpPr>
        <p:spPr>
          <a:xfrm rot="10800000" flipV="1">
            <a:off x="3266266" y="2449823"/>
            <a:ext cx="2372537" cy="1388086"/>
          </a:xfrm>
          <a:prstGeom prst="bentConnector3">
            <a:avLst>
              <a:gd name="adj1" fmla="val 109635"/>
            </a:avLst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: łamany 10">
            <a:extLst>
              <a:ext uri="{FF2B5EF4-FFF2-40B4-BE49-F238E27FC236}">
                <a16:creationId xmlns:a16="http://schemas.microsoft.com/office/drawing/2014/main" xmlns="" id="{EEF82EA1-3656-4ECC-AAE7-228C7CF87B69}"/>
              </a:ext>
            </a:extLst>
          </p:cNvPr>
          <p:cNvCxnSpPr>
            <a:cxnSpLocks/>
            <a:stCxn id="20" idx="3"/>
            <a:endCxn id="15" idx="3"/>
          </p:cNvCxnSpPr>
          <p:nvPr/>
        </p:nvCxnSpPr>
        <p:spPr>
          <a:xfrm>
            <a:off x="6553202" y="2449823"/>
            <a:ext cx="2776401" cy="1386434"/>
          </a:xfrm>
          <a:prstGeom prst="bentConnector3">
            <a:avLst>
              <a:gd name="adj1" fmla="val 108234"/>
            </a:avLst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a 14" descr="Dom">
            <a:extLst>
              <a:ext uri="{FF2B5EF4-FFF2-40B4-BE49-F238E27FC236}">
                <a16:creationId xmlns:a16="http://schemas.microsoft.com/office/drawing/2014/main" xmlns="" id="{02EF93E1-E77B-4ECE-998B-8C541458722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8415203" y="3379057"/>
            <a:ext cx="914400" cy="914400"/>
          </a:xfrm>
          <a:prstGeom prst="rect">
            <a:avLst/>
          </a:prstGeom>
        </p:spPr>
      </p:pic>
      <p:pic>
        <p:nvPicPr>
          <p:cNvPr id="18" name="Grafika 17" descr="Profil kobiety">
            <a:extLst>
              <a:ext uri="{FF2B5EF4-FFF2-40B4-BE49-F238E27FC236}">
                <a16:creationId xmlns:a16="http://schemas.microsoft.com/office/drawing/2014/main" xmlns="" id="{362F34ED-B86B-4133-8351-8BA9180BBE8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3266265" y="3380709"/>
            <a:ext cx="914400" cy="914400"/>
          </a:xfrm>
          <a:prstGeom prst="rect">
            <a:avLst/>
          </a:prstGeom>
        </p:spPr>
      </p:pic>
      <p:sp>
        <p:nvSpPr>
          <p:cNvPr id="37" name="pole tekstowe 36">
            <a:extLst>
              <a:ext uri="{FF2B5EF4-FFF2-40B4-BE49-F238E27FC236}">
                <a16:creationId xmlns:a16="http://schemas.microsoft.com/office/drawing/2014/main" xmlns="" id="{1F0656A9-1414-4E53-AA9A-FB0778958E88}"/>
              </a:ext>
            </a:extLst>
          </p:cNvPr>
          <p:cNvSpPr txBox="1"/>
          <p:nvPr/>
        </p:nvSpPr>
        <p:spPr>
          <a:xfrm>
            <a:off x="7219046" y="4194081"/>
            <a:ext cx="33067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stacjonarne – podłączone kablem</a:t>
            </a:r>
          </a:p>
          <a:p>
            <a:pPr algn="ctr"/>
            <a:r>
              <a:rPr lang="pl-PL" sz="1600" dirty="0"/>
              <a:t>(powinny zapewniać wysoką jakość)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xmlns="" id="{9D12BAB1-4913-4197-9B91-B999786C62D7}"/>
              </a:ext>
            </a:extLst>
          </p:cNvPr>
          <p:cNvSpPr txBox="1"/>
          <p:nvPr/>
        </p:nvSpPr>
        <p:spPr>
          <a:xfrm>
            <a:off x="1487531" y="4194081"/>
            <a:ext cx="447186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osobiste – mobilne – z mikrofonem</a:t>
            </a:r>
          </a:p>
          <a:p>
            <a:pPr algn="ctr"/>
            <a:r>
              <a:rPr lang="pl-PL" sz="1600" dirty="0"/>
              <a:t>(narażone na zmienne warunki i liczne zakłócenia)</a:t>
            </a:r>
          </a:p>
        </p:txBody>
      </p:sp>
    </p:spTree>
    <p:extLst>
      <p:ext uri="{BB962C8B-B14F-4D97-AF65-F5344CB8AC3E}">
        <p14:creationId xmlns:p14="http://schemas.microsoft.com/office/powerpoint/2010/main" val="1491472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A16E50C-590E-4B97-86BB-4FCB5601F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891" y="316138"/>
            <a:ext cx="8943975" cy="558800"/>
          </a:xfrm>
        </p:spPr>
        <p:txBody>
          <a:bodyPr>
            <a:normAutofit fontScale="90000"/>
          </a:bodyPr>
          <a:lstStyle/>
          <a:p>
            <a:r>
              <a:rPr lang="pl-PL" dirty="0"/>
              <a:t>Sygnały testowe dla urządzeń z mikrofonem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692300C-068B-48BC-BCC9-F52196890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2622"/>
            <a:ext cx="10515600" cy="4934342"/>
          </a:xfrm>
        </p:spPr>
        <p:txBody>
          <a:bodyPr>
            <a:normAutofit fontScale="62500" lnSpcReduction="20000"/>
          </a:bodyPr>
          <a:lstStyle/>
          <a:p>
            <a:r>
              <a:rPr lang="pl-PL" b="1" dirty="0"/>
              <a:t>długość</a:t>
            </a:r>
            <a:r>
              <a:rPr lang="pl-PL" dirty="0"/>
              <a:t> sygnału testowego: 2, 11, 19, 28 sekund (średnio 15 sekund)</a:t>
            </a:r>
          </a:p>
          <a:p>
            <a:r>
              <a:rPr lang="pl-PL" dirty="0"/>
              <a:t>nagrania podstawowe RA (</a:t>
            </a:r>
            <a:r>
              <a:rPr lang="pl-PL" b="1" dirty="0"/>
              <a:t>audycje radiowe</a:t>
            </a:r>
            <a:r>
              <a:rPr lang="pl-PL" dirty="0"/>
              <a:t>): A1 Radio News, A2 Radio Debata, A3 Radio Reklama, A4 Radio Muzyka Klasyczna, A6 Radio Muzyka Rockowa</a:t>
            </a:r>
          </a:p>
          <a:p>
            <a:r>
              <a:rPr lang="pl-PL" dirty="0"/>
              <a:t>nagrania podstawowe TV (</a:t>
            </a:r>
            <a:r>
              <a:rPr lang="pl-PL" b="1" dirty="0"/>
              <a:t>audycje telewizyjne</a:t>
            </a:r>
            <a:r>
              <a:rPr lang="pl-PL" dirty="0"/>
              <a:t>): A1 TV News, A2 TV Debata Publicystyka, A3 TV Reklama, </a:t>
            </a:r>
            <a:br>
              <a:rPr lang="pl-PL" dirty="0"/>
            </a:br>
            <a:r>
              <a:rPr lang="pl-PL" dirty="0"/>
              <a:t>A4 TV Sport, A6 TV Muzyka Rockowa</a:t>
            </a:r>
          </a:p>
          <a:p>
            <a:r>
              <a:rPr lang="pl-PL" dirty="0"/>
              <a:t>nagrania "złe" (</a:t>
            </a:r>
            <a:r>
              <a:rPr lang="pl-PL" b="1" dirty="0"/>
              <a:t>nierozpoznawalne</a:t>
            </a:r>
            <a:r>
              <a:rPr lang="pl-PL" dirty="0"/>
              <a:t>): A0 Szumy i inne zakłócenia</a:t>
            </a:r>
          </a:p>
          <a:p>
            <a:r>
              <a:rPr lang="pl-PL" b="1" dirty="0"/>
              <a:t>tłumienie</a:t>
            </a:r>
            <a:r>
              <a:rPr lang="pl-PL" dirty="0"/>
              <a:t> nagrania podstawowego (sygnału audycji): 0, 6, 10, 14 </a:t>
            </a:r>
            <a:r>
              <a:rPr lang="pl-PL" dirty="0" err="1"/>
              <a:t>dB</a:t>
            </a:r>
            <a:r>
              <a:rPr lang="pl-PL" dirty="0"/>
              <a:t> dla 75 </a:t>
            </a:r>
            <a:r>
              <a:rPr lang="pl-PL" dirty="0" err="1"/>
              <a:t>dB</a:t>
            </a:r>
            <a:r>
              <a:rPr lang="pl-PL" dirty="0"/>
              <a:t> SPL </a:t>
            </a:r>
          </a:p>
          <a:p>
            <a:r>
              <a:rPr lang="pl-PL" dirty="0"/>
              <a:t>nagranie dodatkowe RA (</a:t>
            </a:r>
            <a:r>
              <a:rPr lang="pl-PL" b="1" dirty="0"/>
              <a:t>zakłócenia „radiowe”</a:t>
            </a:r>
            <a:r>
              <a:rPr lang="pl-PL" dirty="0"/>
              <a:t>): odkurzacz (C1), rozmowa (C2), samochód (C5), cisza (C9)</a:t>
            </a:r>
          </a:p>
          <a:p>
            <a:r>
              <a:rPr lang="pl-PL" dirty="0"/>
              <a:t>nagranie dodatkowe TV (</a:t>
            </a:r>
            <a:r>
              <a:rPr lang="pl-PL" b="1" dirty="0"/>
              <a:t>zakłócenia „telewizyjne”</a:t>
            </a:r>
            <a:r>
              <a:rPr lang="pl-PL" dirty="0"/>
              <a:t>): odkurzacz (C1), rozmowa (C2), pub (C4), cisza (C9)</a:t>
            </a:r>
          </a:p>
          <a:p>
            <a:r>
              <a:rPr lang="pl-PL" b="1" dirty="0"/>
              <a:t>tłumienie</a:t>
            </a:r>
            <a:r>
              <a:rPr lang="pl-PL" dirty="0"/>
              <a:t> nagrania dodatkowego (sygnałów zakłóceń): 0, 5, 10, 15, 99 </a:t>
            </a:r>
            <a:r>
              <a:rPr lang="pl-PL" dirty="0" err="1"/>
              <a:t>dB</a:t>
            </a:r>
            <a:r>
              <a:rPr lang="pl-PL" dirty="0"/>
              <a:t> dla 75 </a:t>
            </a:r>
            <a:r>
              <a:rPr lang="pl-PL" dirty="0" err="1"/>
              <a:t>dB</a:t>
            </a:r>
            <a:r>
              <a:rPr lang="pl-PL" dirty="0"/>
              <a:t> SPL</a:t>
            </a:r>
          </a:p>
          <a:p>
            <a:r>
              <a:rPr lang="pl-PL" b="1" dirty="0"/>
              <a:t>charakterystyka</a:t>
            </a:r>
            <a:r>
              <a:rPr lang="pl-PL" dirty="0"/>
              <a:t> źródła: czysta delta K (E0), kurtka zimowa (E2), plecak (E4), pokój (E5), torebka (E7)</a:t>
            </a:r>
          </a:p>
          <a:p>
            <a:r>
              <a:rPr lang="pl-PL" dirty="0"/>
              <a:t>razem 17200 sygnałów testowych o sumarycznej długości ok. 74 godzin</a:t>
            </a:r>
          </a:p>
          <a:p>
            <a:endParaRPr lang="pl-PL" dirty="0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xmlns="" id="{9DA91E55-BD3B-42B4-82AA-2A4232437150}"/>
              </a:ext>
            </a:extLst>
          </p:cNvPr>
          <p:cNvCxnSpPr/>
          <p:nvPr/>
        </p:nvCxnSpPr>
        <p:spPr>
          <a:xfrm flipH="1">
            <a:off x="96253" y="1058779"/>
            <a:ext cx="120219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wal 5">
            <a:extLst>
              <a:ext uri="{FF2B5EF4-FFF2-40B4-BE49-F238E27FC236}">
                <a16:creationId xmlns:a16="http://schemas.microsoft.com/office/drawing/2014/main" xmlns="" id="{717F8D5F-09FD-4E81-B1D6-3343750B628B}"/>
              </a:ext>
            </a:extLst>
          </p:cNvPr>
          <p:cNvSpPr/>
          <p:nvPr/>
        </p:nvSpPr>
        <p:spPr>
          <a:xfrm>
            <a:off x="3723465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 descr="Strzał w dziesiątkę">
            <a:extLst>
              <a:ext uri="{FF2B5EF4-FFF2-40B4-BE49-F238E27FC236}">
                <a16:creationId xmlns:a16="http://schemas.microsoft.com/office/drawing/2014/main" xmlns="" id="{797429A9-7C60-4539-9C95-DF0126805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33842" y="6344448"/>
            <a:ext cx="347360" cy="347360"/>
          </a:xfrm>
          <a:prstGeom prst="rect">
            <a:avLst/>
          </a:prstGeom>
        </p:spPr>
      </p:pic>
      <p:sp>
        <p:nvSpPr>
          <p:cNvPr id="8" name="Owal 7">
            <a:extLst>
              <a:ext uri="{FF2B5EF4-FFF2-40B4-BE49-F238E27FC236}">
                <a16:creationId xmlns:a16="http://schemas.microsoft.com/office/drawing/2014/main" xmlns="" id="{7EAC305D-9051-4BCB-AD8E-FD196F7C9E6E}"/>
              </a:ext>
            </a:extLst>
          </p:cNvPr>
          <p:cNvSpPr/>
          <p:nvPr/>
        </p:nvSpPr>
        <p:spPr>
          <a:xfrm>
            <a:off x="5828097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xmlns="" id="{F2C79600-66B5-48B4-B38E-37549987ACAC}"/>
              </a:ext>
            </a:extLst>
          </p:cNvPr>
          <p:cNvSpPr/>
          <p:nvPr/>
        </p:nvSpPr>
        <p:spPr>
          <a:xfrm>
            <a:off x="476975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xmlns="" id="{402BBC92-FE01-4FD2-96AB-6440D4B2508D}"/>
              </a:ext>
            </a:extLst>
          </p:cNvPr>
          <p:cNvSpPr/>
          <p:nvPr/>
        </p:nvSpPr>
        <p:spPr>
          <a:xfrm>
            <a:off x="686398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xmlns="" id="{483674C9-A7CD-4543-9D97-539E684B04EE}"/>
              </a:ext>
            </a:extLst>
          </p:cNvPr>
          <p:cNvSpPr/>
          <p:nvPr/>
        </p:nvSpPr>
        <p:spPr>
          <a:xfrm>
            <a:off x="7910273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Grafika 11" descr="Głos">
            <a:extLst>
              <a:ext uri="{FF2B5EF4-FFF2-40B4-BE49-F238E27FC236}">
                <a16:creationId xmlns:a16="http://schemas.microsoft.com/office/drawing/2014/main" xmlns="" id="{56CD5FC4-A96C-48DE-B6A5-C33724E5A1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969436" y="6363698"/>
            <a:ext cx="347360" cy="347360"/>
          </a:xfrm>
          <a:prstGeom prst="rect">
            <a:avLst/>
          </a:prstGeom>
        </p:spPr>
      </p:pic>
      <p:pic>
        <p:nvPicPr>
          <p:cNvPr id="13" name="Grafika 12" descr="Badania">
            <a:extLst>
              <a:ext uri="{FF2B5EF4-FFF2-40B4-BE49-F238E27FC236}">
                <a16:creationId xmlns:a16="http://schemas.microsoft.com/office/drawing/2014/main" xmlns="" id="{A6840005-2BE9-4C5C-8AF6-B0CB81FACF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875206" y="6367319"/>
            <a:ext cx="347360" cy="347360"/>
          </a:xfrm>
          <a:prstGeom prst="rect">
            <a:avLst/>
          </a:prstGeom>
        </p:spPr>
      </p:pic>
      <p:pic>
        <p:nvPicPr>
          <p:cNvPr id="14" name="Grafika 13" descr="Narzędzia">
            <a:extLst>
              <a:ext uri="{FF2B5EF4-FFF2-40B4-BE49-F238E27FC236}">
                <a16:creationId xmlns:a16="http://schemas.microsoft.com/office/drawing/2014/main" xmlns="" id="{8BCF479D-88ED-4144-B740-2FACE40379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933549" y="6367319"/>
            <a:ext cx="347360" cy="347360"/>
          </a:xfrm>
          <a:prstGeom prst="rect">
            <a:avLst/>
          </a:prstGeom>
        </p:spPr>
      </p:pic>
      <p:pic>
        <p:nvPicPr>
          <p:cNvPr id="15" name="Grafika 14" descr="Wykres słupkowy">
            <a:extLst>
              <a:ext uri="{FF2B5EF4-FFF2-40B4-BE49-F238E27FC236}">
                <a16:creationId xmlns:a16="http://schemas.microsoft.com/office/drawing/2014/main" xmlns="" id="{6EDF46CE-CD2E-4648-B129-CE00E5F85F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015725" y="6354073"/>
            <a:ext cx="347360" cy="3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52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DEDC5C1-AEAE-4CC1-A177-718871F5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314278"/>
            <a:ext cx="9601701" cy="558800"/>
          </a:xfrm>
        </p:spPr>
        <p:txBody>
          <a:bodyPr>
            <a:normAutofit fontScale="90000"/>
          </a:bodyPr>
          <a:lstStyle/>
          <a:p>
            <a:r>
              <a:rPr lang="pl-PL" dirty="0"/>
              <a:t>Sygnały testowe dla urządzeń podłączonych kablem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D2E41CC-F4A1-40B7-AAD5-0A56FB302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054" y="1717545"/>
            <a:ext cx="11182350" cy="4081676"/>
          </a:xfrm>
        </p:spPr>
        <p:txBody>
          <a:bodyPr>
            <a:normAutofit fontScale="70000" lnSpcReduction="20000"/>
          </a:bodyPr>
          <a:lstStyle/>
          <a:p>
            <a:r>
              <a:rPr lang="pl-PL" b="1" dirty="0"/>
              <a:t>długość</a:t>
            </a:r>
            <a:r>
              <a:rPr lang="pl-PL" dirty="0"/>
              <a:t> sygnału testowego: 2, 4, 6, 8, 10, 12, 14, 16, 18, 20, 22, 24, 26, 28 sekund, średnia długość 15 sekund</a:t>
            </a:r>
          </a:p>
          <a:p>
            <a:r>
              <a:rPr lang="pl-PL" dirty="0"/>
              <a:t> nagrania podstawowe RA (</a:t>
            </a:r>
            <a:r>
              <a:rPr lang="pl-PL" b="1" dirty="0"/>
              <a:t>audycje radiowe</a:t>
            </a:r>
            <a:r>
              <a:rPr lang="pl-PL" dirty="0"/>
              <a:t>): A1 Radio News, A2 Radio Debata, A3 Radio Reklama, A4 Radio Muzyka Klasyczna, A6 Radio Muzyka Rockowa </a:t>
            </a:r>
          </a:p>
          <a:p>
            <a:r>
              <a:rPr lang="pl-PL" dirty="0"/>
              <a:t>nagrania podstawowe TV (</a:t>
            </a:r>
            <a:r>
              <a:rPr lang="pl-PL" b="1" dirty="0"/>
              <a:t>audycje telewizyjne</a:t>
            </a:r>
            <a:r>
              <a:rPr lang="pl-PL" dirty="0"/>
              <a:t>): A1 TV News, A2 TV Debata Publicystyka, A3 TV Reklama, </a:t>
            </a:r>
            <a:br>
              <a:rPr lang="pl-PL" dirty="0"/>
            </a:br>
            <a:r>
              <a:rPr lang="pl-PL" dirty="0"/>
              <a:t>A4 TV Sport, A6 TV Muzyka Rockowa</a:t>
            </a:r>
          </a:p>
          <a:p>
            <a:r>
              <a:rPr lang="pl-PL" b="1" dirty="0"/>
              <a:t>tłumienie</a:t>
            </a:r>
            <a:r>
              <a:rPr lang="pl-PL" dirty="0"/>
              <a:t> nagrania podstawowego (sygnału audycji): 0, 10 </a:t>
            </a:r>
            <a:r>
              <a:rPr lang="pl-PL" dirty="0" err="1"/>
              <a:t>dB</a:t>
            </a:r>
            <a:r>
              <a:rPr lang="pl-PL" dirty="0"/>
              <a:t>, co odpowiada poziomom 0,7V i 0,22V</a:t>
            </a:r>
          </a:p>
          <a:p>
            <a:r>
              <a:rPr lang="pl-PL" dirty="0"/>
              <a:t>nagranie dodatkowe RA (</a:t>
            </a:r>
            <a:r>
              <a:rPr lang="pl-PL" b="1" dirty="0"/>
              <a:t>zakłócenia „radiowe”</a:t>
            </a:r>
            <a:r>
              <a:rPr lang="pl-PL" dirty="0"/>
              <a:t>): cisza (C9), cisza (C9), trzaski (C8), szum różowy (C0) </a:t>
            </a:r>
          </a:p>
          <a:p>
            <a:r>
              <a:rPr lang="pl-PL" dirty="0"/>
              <a:t>nagranie dodatkowe TV (</a:t>
            </a:r>
            <a:r>
              <a:rPr lang="pl-PL" b="1" dirty="0"/>
              <a:t>zakłócenia „telewizyjne”</a:t>
            </a:r>
            <a:r>
              <a:rPr lang="pl-PL" dirty="0"/>
              <a:t>): cisza (C9), cisza (C9), trzaski (C8), szum różowy (C0) </a:t>
            </a:r>
          </a:p>
          <a:p>
            <a:r>
              <a:rPr lang="pl-PL" dirty="0"/>
              <a:t>razem tylko 1120 sygnałów testowych, więc wykonano 10 generacji, razem ok. 42 godzin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xmlns="" id="{2CFEFEE4-7259-4E74-8B27-C048F50FF48F}"/>
              </a:ext>
            </a:extLst>
          </p:cNvPr>
          <p:cNvCxnSpPr/>
          <p:nvPr/>
        </p:nvCxnSpPr>
        <p:spPr>
          <a:xfrm flipH="1">
            <a:off x="96253" y="1058779"/>
            <a:ext cx="120219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wal 5">
            <a:extLst>
              <a:ext uri="{FF2B5EF4-FFF2-40B4-BE49-F238E27FC236}">
                <a16:creationId xmlns:a16="http://schemas.microsoft.com/office/drawing/2014/main" xmlns="" id="{474FCEB0-B7E3-4D0C-A496-D6308DA9961D}"/>
              </a:ext>
            </a:extLst>
          </p:cNvPr>
          <p:cNvSpPr/>
          <p:nvPr/>
        </p:nvSpPr>
        <p:spPr>
          <a:xfrm>
            <a:off x="3723465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 descr="Strzał w dziesiątkę">
            <a:extLst>
              <a:ext uri="{FF2B5EF4-FFF2-40B4-BE49-F238E27FC236}">
                <a16:creationId xmlns:a16="http://schemas.microsoft.com/office/drawing/2014/main" xmlns="" id="{40F367BD-4DEE-407B-A50B-22190371CF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33842" y="6344448"/>
            <a:ext cx="347360" cy="347360"/>
          </a:xfrm>
          <a:prstGeom prst="rect">
            <a:avLst/>
          </a:prstGeom>
        </p:spPr>
      </p:pic>
      <p:sp>
        <p:nvSpPr>
          <p:cNvPr id="8" name="Owal 7">
            <a:extLst>
              <a:ext uri="{FF2B5EF4-FFF2-40B4-BE49-F238E27FC236}">
                <a16:creationId xmlns:a16="http://schemas.microsoft.com/office/drawing/2014/main" xmlns="" id="{5CBBA365-649F-4AF6-BE66-2C8A8C5C26F6}"/>
              </a:ext>
            </a:extLst>
          </p:cNvPr>
          <p:cNvSpPr/>
          <p:nvPr/>
        </p:nvSpPr>
        <p:spPr>
          <a:xfrm>
            <a:off x="5828097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xmlns="" id="{44F59065-1CB0-4DA9-88DC-65D45C42CAC2}"/>
              </a:ext>
            </a:extLst>
          </p:cNvPr>
          <p:cNvSpPr/>
          <p:nvPr/>
        </p:nvSpPr>
        <p:spPr>
          <a:xfrm>
            <a:off x="476975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xmlns="" id="{AFA5A01A-6143-44DA-9F67-02578EB458E9}"/>
              </a:ext>
            </a:extLst>
          </p:cNvPr>
          <p:cNvSpPr/>
          <p:nvPr/>
        </p:nvSpPr>
        <p:spPr>
          <a:xfrm>
            <a:off x="686398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xmlns="" id="{A9110ACB-D595-4BDA-BA11-2ECD0AD89561}"/>
              </a:ext>
            </a:extLst>
          </p:cNvPr>
          <p:cNvSpPr/>
          <p:nvPr/>
        </p:nvSpPr>
        <p:spPr>
          <a:xfrm>
            <a:off x="7910273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Grafika 11" descr="Głos">
            <a:extLst>
              <a:ext uri="{FF2B5EF4-FFF2-40B4-BE49-F238E27FC236}">
                <a16:creationId xmlns:a16="http://schemas.microsoft.com/office/drawing/2014/main" xmlns="" id="{67AC4A04-0D41-4B0A-833C-3CEEE580B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969436" y="6363698"/>
            <a:ext cx="347360" cy="347360"/>
          </a:xfrm>
          <a:prstGeom prst="rect">
            <a:avLst/>
          </a:prstGeom>
        </p:spPr>
      </p:pic>
      <p:pic>
        <p:nvPicPr>
          <p:cNvPr id="13" name="Grafika 12" descr="Badania">
            <a:extLst>
              <a:ext uri="{FF2B5EF4-FFF2-40B4-BE49-F238E27FC236}">
                <a16:creationId xmlns:a16="http://schemas.microsoft.com/office/drawing/2014/main" xmlns="" id="{0083D94A-ECE7-4F11-8B09-31FC10B178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875206" y="6367319"/>
            <a:ext cx="347360" cy="347360"/>
          </a:xfrm>
          <a:prstGeom prst="rect">
            <a:avLst/>
          </a:prstGeom>
        </p:spPr>
      </p:pic>
      <p:pic>
        <p:nvPicPr>
          <p:cNvPr id="14" name="Grafika 13" descr="Narzędzia">
            <a:extLst>
              <a:ext uri="{FF2B5EF4-FFF2-40B4-BE49-F238E27FC236}">
                <a16:creationId xmlns:a16="http://schemas.microsoft.com/office/drawing/2014/main" xmlns="" id="{2EE0B51F-AB4A-4D00-8024-29335A0708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933549" y="6367319"/>
            <a:ext cx="347360" cy="347360"/>
          </a:xfrm>
          <a:prstGeom prst="rect">
            <a:avLst/>
          </a:prstGeom>
        </p:spPr>
      </p:pic>
      <p:pic>
        <p:nvPicPr>
          <p:cNvPr id="15" name="Grafika 14" descr="Wykres słupkowy">
            <a:extLst>
              <a:ext uri="{FF2B5EF4-FFF2-40B4-BE49-F238E27FC236}">
                <a16:creationId xmlns:a16="http://schemas.microsoft.com/office/drawing/2014/main" xmlns="" id="{A1BD9096-B49E-4CE1-8F12-58552EE38BD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015725" y="6354073"/>
            <a:ext cx="347360" cy="3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66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Narzędzia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xmlns="" id="{884F5237-5D13-46EA-8279-6988F96DA577}"/>
              </a:ext>
            </a:extLst>
          </p:cNvPr>
          <p:cNvCxnSpPr/>
          <p:nvPr/>
        </p:nvCxnSpPr>
        <p:spPr>
          <a:xfrm flipH="1">
            <a:off x="96253" y="1058779"/>
            <a:ext cx="120219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wal 25">
            <a:extLst>
              <a:ext uri="{FF2B5EF4-FFF2-40B4-BE49-F238E27FC236}">
                <a16:creationId xmlns:a16="http://schemas.microsoft.com/office/drawing/2014/main" xmlns="" id="{AE973117-6EEB-409B-843D-AE00835D436E}"/>
              </a:ext>
            </a:extLst>
          </p:cNvPr>
          <p:cNvSpPr/>
          <p:nvPr/>
        </p:nvSpPr>
        <p:spPr>
          <a:xfrm>
            <a:off x="3723465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" name="Grafika 16" descr="Strzał w dziesiątkę">
            <a:extLst>
              <a:ext uri="{FF2B5EF4-FFF2-40B4-BE49-F238E27FC236}">
                <a16:creationId xmlns:a16="http://schemas.microsoft.com/office/drawing/2014/main" xmlns="" id="{5BF025BE-2D33-44BA-82E8-1B1D01B03B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33842" y="6344448"/>
            <a:ext cx="347360" cy="347360"/>
          </a:xfrm>
          <a:prstGeom prst="rect">
            <a:avLst/>
          </a:prstGeom>
        </p:spPr>
      </p:pic>
      <p:sp>
        <p:nvSpPr>
          <p:cNvPr id="31" name="Owal 30">
            <a:extLst>
              <a:ext uri="{FF2B5EF4-FFF2-40B4-BE49-F238E27FC236}">
                <a16:creationId xmlns:a16="http://schemas.microsoft.com/office/drawing/2014/main" xmlns="" id="{8015ABCF-B974-4AC8-8F9A-DFC6A035BC18}"/>
              </a:ext>
            </a:extLst>
          </p:cNvPr>
          <p:cNvSpPr/>
          <p:nvPr/>
        </p:nvSpPr>
        <p:spPr>
          <a:xfrm>
            <a:off x="5828097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Owal 31">
            <a:extLst>
              <a:ext uri="{FF2B5EF4-FFF2-40B4-BE49-F238E27FC236}">
                <a16:creationId xmlns:a16="http://schemas.microsoft.com/office/drawing/2014/main" xmlns="" id="{2F67F641-31B0-40DE-929C-3C096DDF55BA}"/>
              </a:ext>
            </a:extLst>
          </p:cNvPr>
          <p:cNvSpPr/>
          <p:nvPr/>
        </p:nvSpPr>
        <p:spPr>
          <a:xfrm>
            <a:off x="476975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Owal 32">
            <a:extLst>
              <a:ext uri="{FF2B5EF4-FFF2-40B4-BE49-F238E27FC236}">
                <a16:creationId xmlns:a16="http://schemas.microsoft.com/office/drawing/2014/main" xmlns="" id="{BEA73555-49E6-458B-B731-051B568247E5}"/>
              </a:ext>
            </a:extLst>
          </p:cNvPr>
          <p:cNvSpPr/>
          <p:nvPr/>
        </p:nvSpPr>
        <p:spPr>
          <a:xfrm>
            <a:off x="686398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Owal 33">
            <a:extLst>
              <a:ext uri="{FF2B5EF4-FFF2-40B4-BE49-F238E27FC236}">
                <a16:creationId xmlns:a16="http://schemas.microsoft.com/office/drawing/2014/main" xmlns="" id="{A383FD78-D502-41CF-80E6-3726E2BDD9C3}"/>
              </a:ext>
            </a:extLst>
          </p:cNvPr>
          <p:cNvSpPr/>
          <p:nvPr/>
        </p:nvSpPr>
        <p:spPr>
          <a:xfrm>
            <a:off x="7910273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fika 8" descr="Głos">
            <a:extLst>
              <a:ext uri="{FF2B5EF4-FFF2-40B4-BE49-F238E27FC236}">
                <a16:creationId xmlns:a16="http://schemas.microsoft.com/office/drawing/2014/main" xmlns="" id="{58A50862-4294-4ADA-9127-366CF91F10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969436" y="6363698"/>
            <a:ext cx="347360" cy="347360"/>
          </a:xfrm>
          <a:prstGeom prst="rect">
            <a:avLst/>
          </a:prstGeom>
        </p:spPr>
      </p:pic>
      <p:pic>
        <p:nvPicPr>
          <p:cNvPr id="14" name="Grafika 13" descr="Badania">
            <a:extLst>
              <a:ext uri="{FF2B5EF4-FFF2-40B4-BE49-F238E27FC236}">
                <a16:creationId xmlns:a16="http://schemas.microsoft.com/office/drawing/2014/main" xmlns="" id="{3934850C-D612-48FD-AFEB-149FC81988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875206" y="6367319"/>
            <a:ext cx="347360" cy="347360"/>
          </a:xfrm>
          <a:prstGeom prst="rect">
            <a:avLst/>
          </a:prstGeom>
        </p:spPr>
      </p:pic>
      <p:pic>
        <p:nvPicPr>
          <p:cNvPr id="22" name="Grafika 21" descr="Narzędzia">
            <a:extLst>
              <a:ext uri="{FF2B5EF4-FFF2-40B4-BE49-F238E27FC236}">
                <a16:creationId xmlns:a16="http://schemas.microsoft.com/office/drawing/2014/main" xmlns="" id="{DE4F686A-444E-41C4-A14E-D6120A7DDEC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933549" y="6367319"/>
            <a:ext cx="347360" cy="347360"/>
          </a:xfrm>
          <a:prstGeom prst="rect">
            <a:avLst/>
          </a:prstGeom>
        </p:spPr>
      </p:pic>
      <p:pic>
        <p:nvPicPr>
          <p:cNvPr id="24" name="Grafika 23" descr="Wykres słupkowy">
            <a:extLst>
              <a:ext uri="{FF2B5EF4-FFF2-40B4-BE49-F238E27FC236}">
                <a16:creationId xmlns:a16="http://schemas.microsoft.com/office/drawing/2014/main" xmlns="" id="{B6ECC757-C7CD-4CAC-9CCC-C7563BEB42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015725" y="6354073"/>
            <a:ext cx="347360" cy="34736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F22D2877-95AF-4B1C-9E34-549C216DC7DA}"/>
              </a:ext>
            </a:extLst>
          </p:cNvPr>
          <p:cNvSpPr txBox="1"/>
          <p:nvPr/>
        </p:nvSpPr>
        <p:spPr>
          <a:xfrm>
            <a:off x="475622" y="1259725"/>
            <a:ext cx="8145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Lato" panose="020F0502020204030203" pitchFamily="34" charset="-18"/>
              </a:rPr>
              <a:t>Stanowiska dla urządzeń mobilnych</a:t>
            </a:r>
          </a:p>
        </p:txBody>
      </p:sp>
      <p:pic>
        <p:nvPicPr>
          <p:cNvPr id="20" name="Obraz 19" descr="DSC_0306">
            <a:extLst>
              <a:ext uri="{FF2B5EF4-FFF2-40B4-BE49-F238E27FC236}">
                <a16:creationId xmlns:a16="http://schemas.microsoft.com/office/drawing/2014/main" xmlns="" id="{79B3A6CA-6B55-4FEC-8891-AE877FD6E718}"/>
              </a:ext>
            </a:extLst>
          </p:cNvPr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6" r="18980"/>
          <a:stretch/>
        </p:blipFill>
        <p:spPr bwMode="auto">
          <a:xfrm>
            <a:off x="495300" y="2358199"/>
            <a:ext cx="3564234" cy="2545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Obraz 20" descr="DSC_0314">
            <a:extLst>
              <a:ext uri="{FF2B5EF4-FFF2-40B4-BE49-F238E27FC236}">
                <a16:creationId xmlns:a16="http://schemas.microsoft.com/office/drawing/2014/main" xmlns="" id="{DFC497D9-7C89-4751-B4FA-CCD5E68FB6AE}"/>
              </a:ext>
            </a:extLst>
          </p:cNvPr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1" r="3500"/>
          <a:stretch/>
        </p:blipFill>
        <p:spPr bwMode="auto">
          <a:xfrm>
            <a:off x="4181202" y="2358198"/>
            <a:ext cx="3564234" cy="2545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Obraz 22" descr="DSC_0320">
            <a:extLst>
              <a:ext uri="{FF2B5EF4-FFF2-40B4-BE49-F238E27FC236}">
                <a16:creationId xmlns:a16="http://schemas.microsoft.com/office/drawing/2014/main" xmlns="" id="{524CE7B3-CF8C-4499-B52F-8DAF49ABCF68}"/>
              </a:ext>
            </a:extLst>
          </p:cNvPr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4" r="9272"/>
          <a:stretch/>
        </p:blipFill>
        <p:spPr bwMode="auto">
          <a:xfrm>
            <a:off x="7871676" y="2358198"/>
            <a:ext cx="3564234" cy="2545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4845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Narzędzia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xmlns="" id="{884F5237-5D13-46EA-8279-6988F96DA577}"/>
              </a:ext>
            </a:extLst>
          </p:cNvPr>
          <p:cNvCxnSpPr/>
          <p:nvPr/>
        </p:nvCxnSpPr>
        <p:spPr>
          <a:xfrm flipH="1">
            <a:off x="96253" y="1058779"/>
            <a:ext cx="120219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wal 25">
            <a:extLst>
              <a:ext uri="{FF2B5EF4-FFF2-40B4-BE49-F238E27FC236}">
                <a16:creationId xmlns:a16="http://schemas.microsoft.com/office/drawing/2014/main" xmlns="" id="{AE973117-6EEB-409B-843D-AE00835D436E}"/>
              </a:ext>
            </a:extLst>
          </p:cNvPr>
          <p:cNvSpPr/>
          <p:nvPr/>
        </p:nvSpPr>
        <p:spPr>
          <a:xfrm>
            <a:off x="3723465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" name="Grafika 16" descr="Strzał w dziesiątkę">
            <a:extLst>
              <a:ext uri="{FF2B5EF4-FFF2-40B4-BE49-F238E27FC236}">
                <a16:creationId xmlns:a16="http://schemas.microsoft.com/office/drawing/2014/main" xmlns="" id="{5BF025BE-2D33-44BA-82E8-1B1D01B03B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33842" y="6344448"/>
            <a:ext cx="347360" cy="347360"/>
          </a:xfrm>
          <a:prstGeom prst="rect">
            <a:avLst/>
          </a:prstGeom>
        </p:spPr>
      </p:pic>
      <p:sp>
        <p:nvSpPr>
          <p:cNvPr id="31" name="Owal 30">
            <a:extLst>
              <a:ext uri="{FF2B5EF4-FFF2-40B4-BE49-F238E27FC236}">
                <a16:creationId xmlns:a16="http://schemas.microsoft.com/office/drawing/2014/main" xmlns="" id="{8015ABCF-B974-4AC8-8F9A-DFC6A035BC18}"/>
              </a:ext>
            </a:extLst>
          </p:cNvPr>
          <p:cNvSpPr/>
          <p:nvPr/>
        </p:nvSpPr>
        <p:spPr>
          <a:xfrm>
            <a:off x="5828097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Owal 31">
            <a:extLst>
              <a:ext uri="{FF2B5EF4-FFF2-40B4-BE49-F238E27FC236}">
                <a16:creationId xmlns:a16="http://schemas.microsoft.com/office/drawing/2014/main" xmlns="" id="{2F67F641-31B0-40DE-929C-3C096DDF55BA}"/>
              </a:ext>
            </a:extLst>
          </p:cNvPr>
          <p:cNvSpPr/>
          <p:nvPr/>
        </p:nvSpPr>
        <p:spPr>
          <a:xfrm>
            <a:off x="476975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Owal 32">
            <a:extLst>
              <a:ext uri="{FF2B5EF4-FFF2-40B4-BE49-F238E27FC236}">
                <a16:creationId xmlns:a16="http://schemas.microsoft.com/office/drawing/2014/main" xmlns="" id="{BEA73555-49E6-458B-B731-051B568247E5}"/>
              </a:ext>
            </a:extLst>
          </p:cNvPr>
          <p:cNvSpPr/>
          <p:nvPr/>
        </p:nvSpPr>
        <p:spPr>
          <a:xfrm>
            <a:off x="686398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Owal 33">
            <a:extLst>
              <a:ext uri="{FF2B5EF4-FFF2-40B4-BE49-F238E27FC236}">
                <a16:creationId xmlns:a16="http://schemas.microsoft.com/office/drawing/2014/main" xmlns="" id="{A383FD78-D502-41CF-80E6-3726E2BDD9C3}"/>
              </a:ext>
            </a:extLst>
          </p:cNvPr>
          <p:cNvSpPr/>
          <p:nvPr/>
        </p:nvSpPr>
        <p:spPr>
          <a:xfrm>
            <a:off x="7910273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fika 8" descr="Głos">
            <a:extLst>
              <a:ext uri="{FF2B5EF4-FFF2-40B4-BE49-F238E27FC236}">
                <a16:creationId xmlns:a16="http://schemas.microsoft.com/office/drawing/2014/main" xmlns="" id="{58A50862-4294-4ADA-9127-366CF91F10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969436" y="6363698"/>
            <a:ext cx="347360" cy="347360"/>
          </a:xfrm>
          <a:prstGeom prst="rect">
            <a:avLst/>
          </a:prstGeom>
        </p:spPr>
      </p:pic>
      <p:pic>
        <p:nvPicPr>
          <p:cNvPr id="14" name="Grafika 13" descr="Badania">
            <a:extLst>
              <a:ext uri="{FF2B5EF4-FFF2-40B4-BE49-F238E27FC236}">
                <a16:creationId xmlns:a16="http://schemas.microsoft.com/office/drawing/2014/main" xmlns="" id="{3934850C-D612-48FD-AFEB-149FC81988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875206" y="6367319"/>
            <a:ext cx="347360" cy="347360"/>
          </a:xfrm>
          <a:prstGeom prst="rect">
            <a:avLst/>
          </a:prstGeom>
        </p:spPr>
      </p:pic>
      <p:pic>
        <p:nvPicPr>
          <p:cNvPr id="22" name="Grafika 21" descr="Narzędzia">
            <a:extLst>
              <a:ext uri="{FF2B5EF4-FFF2-40B4-BE49-F238E27FC236}">
                <a16:creationId xmlns:a16="http://schemas.microsoft.com/office/drawing/2014/main" xmlns="" id="{DE4F686A-444E-41C4-A14E-D6120A7DDEC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933549" y="6367319"/>
            <a:ext cx="347360" cy="347360"/>
          </a:xfrm>
          <a:prstGeom prst="rect">
            <a:avLst/>
          </a:prstGeom>
        </p:spPr>
      </p:pic>
      <p:pic>
        <p:nvPicPr>
          <p:cNvPr id="24" name="Grafika 23" descr="Wykres słupkowy">
            <a:extLst>
              <a:ext uri="{FF2B5EF4-FFF2-40B4-BE49-F238E27FC236}">
                <a16:creationId xmlns:a16="http://schemas.microsoft.com/office/drawing/2014/main" xmlns="" id="{B6ECC757-C7CD-4CAC-9CCC-C7563BEB42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015725" y="6354073"/>
            <a:ext cx="347360" cy="34736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F22D2877-95AF-4B1C-9E34-549C216DC7DA}"/>
              </a:ext>
            </a:extLst>
          </p:cNvPr>
          <p:cNvSpPr txBox="1"/>
          <p:nvPr/>
        </p:nvSpPr>
        <p:spPr>
          <a:xfrm>
            <a:off x="475623" y="1259725"/>
            <a:ext cx="9662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Lato" panose="020F0502020204030203" pitchFamily="34" charset="-18"/>
              </a:rPr>
              <a:t>Stanowiska dla urządzeń stacjonarnych</a:t>
            </a:r>
          </a:p>
        </p:txBody>
      </p:sp>
      <p:pic>
        <p:nvPicPr>
          <p:cNvPr id="18" name="Obraz 17" descr="DSC_0272">
            <a:extLst>
              <a:ext uri="{FF2B5EF4-FFF2-40B4-BE49-F238E27FC236}">
                <a16:creationId xmlns:a16="http://schemas.microsoft.com/office/drawing/2014/main" xmlns="" id="{1F6FD70B-22B9-4B1B-B67C-721D5AF1AFE9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23" y="2588488"/>
            <a:ext cx="3705579" cy="2244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Obraz 22" descr="DSC_0313">
            <a:extLst>
              <a:ext uri="{FF2B5EF4-FFF2-40B4-BE49-F238E27FC236}">
                <a16:creationId xmlns:a16="http://schemas.microsoft.com/office/drawing/2014/main" xmlns="" id="{F89CC23E-6EF5-49A9-B7F8-47517540FD51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729" y="2588488"/>
            <a:ext cx="3705580" cy="2240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Obraz 24" descr="DSC_0537">
            <a:extLst>
              <a:ext uri="{FF2B5EF4-FFF2-40B4-BE49-F238E27FC236}">
                <a16:creationId xmlns:a16="http://schemas.microsoft.com/office/drawing/2014/main" xmlns="" id="{11E4DBF7-C00D-42EC-8CC2-C24E6ADC9702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836" y="2588488"/>
            <a:ext cx="3705579" cy="2240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8627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Narzędzia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xmlns="" id="{884F5237-5D13-46EA-8279-6988F96DA577}"/>
              </a:ext>
            </a:extLst>
          </p:cNvPr>
          <p:cNvCxnSpPr/>
          <p:nvPr/>
        </p:nvCxnSpPr>
        <p:spPr>
          <a:xfrm flipH="1">
            <a:off x="96253" y="1058779"/>
            <a:ext cx="120219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wal 25">
            <a:extLst>
              <a:ext uri="{FF2B5EF4-FFF2-40B4-BE49-F238E27FC236}">
                <a16:creationId xmlns:a16="http://schemas.microsoft.com/office/drawing/2014/main" xmlns="" id="{AE973117-6EEB-409B-843D-AE00835D436E}"/>
              </a:ext>
            </a:extLst>
          </p:cNvPr>
          <p:cNvSpPr/>
          <p:nvPr/>
        </p:nvSpPr>
        <p:spPr>
          <a:xfrm>
            <a:off x="3723465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" name="Grafika 16" descr="Strzał w dziesiątkę">
            <a:extLst>
              <a:ext uri="{FF2B5EF4-FFF2-40B4-BE49-F238E27FC236}">
                <a16:creationId xmlns:a16="http://schemas.microsoft.com/office/drawing/2014/main" xmlns="" id="{5BF025BE-2D33-44BA-82E8-1B1D01B03B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33842" y="6344448"/>
            <a:ext cx="347360" cy="347360"/>
          </a:xfrm>
          <a:prstGeom prst="rect">
            <a:avLst/>
          </a:prstGeom>
        </p:spPr>
      </p:pic>
      <p:sp>
        <p:nvSpPr>
          <p:cNvPr id="31" name="Owal 30">
            <a:extLst>
              <a:ext uri="{FF2B5EF4-FFF2-40B4-BE49-F238E27FC236}">
                <a16:creationId xmlns:a16="http://schemas.microsoft.com/office/drawing/2014/main" xmlns="" id="{8015ABCF-B974-4AC8-8F9A-DFC6A035BC18}"/>
              </a:ext>
            </a:extLst>
          </p:cNvPr>
          <p:cNvSpPr/>
          <p:nvPr/>
        </p:nvSpPr>
        <p:spPr>
          <a:xfrm>
            <a:off x="5828097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Owal 31">
            <a:extLst>
              <a:ext uri="{FF2B5EF4-FFF2-40B4-BE49-F238E27FC236}">
                <a16:creationId xmlns:a16="http://schemas.microsoft.com/office/drawing/2014/main" xmlns="" id="{2F67F641-31B0-40DE-929C-3C096DDF55BA}"/>
              </a:ext>
            </a:extLst>
          </p:cNvPr>
          <p:cNvSpPr/>
          <p:nvPr/>
        </p:nvSpPr>
        <p:spPr>
          <a:xfrm>
            <a:off x="476975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Owal 32">
            <a:extLst>
              <a:ext uri="{FF2B5EF4-FFF2-40B4-BE49-F238E27FC236}">
                <a16:creationId xmlns:a16="http://schemas.microsoft.com/office/drawing/2014/main" xmlns="" id="{BEA73555-49E6-458B-B731-051B568247E5}"/>
              </a:ext>
            </a:extLst>
          </p:cNvPr>
          <p:cNvSpPr/>
          <p:nvPr/>
        </p:nvSpPr>
        <p:spPr>
          <a:xfrm>
            <a:off x="686398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Owal 33">
            <a:extLst>
              <a:ext uri="{FF2B5EF4-FFF2-40B4-BE49-F238E27FC236}">
                <a16:creationId xmlns:a16="http://schemas.microsoft.com/office/drawing/2014/main" xmlns="" id="{A383FD78-D502-41CF-80E6-3726E2BDD9C3}"/>
              </a:ext>
            </a:extLst>
          </p:cNvPr>
          <p:cNvSpPr/>
          <p:nvPr/>
        </p:nvSpPr>
        <p:spPr>
          <a:xfrm>
            <a:off x="7910273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fika 8" descr="Głos">
            <a:extLst>
              <a:ext uri="{FF2B5EF4-FFF2-40B4-BE49-F238E27FC236}">
                <a16:creationId xmlns:a16="http://schemas.microsoft.com/office/drawing/2014/main" xmlns="" id="{58A50862-4294-4ADA-9127-366CF91F10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969436" y="6363698"/>
            <a:ext cx="347360" cy="347360"/>
          </a:xfrm>
          <a:prstGeom prst="rect">
            <a:avLst/>
          </a:prstGeom>
        </p:spPr>
      </p:pic>
      <p:pic>
        <p:nvPicPr>
          <p:cNvPr id="14" name="Grafika 13" descr="Badania">
            <a:extLst>
              <a:ext uri="{FF2B5EF4-FFF2-40B4-BE49-F238E27FC236}">
                <a16:creationId xmlns:a16="http://schemas.microsoft.com/office/drawing/2014/main" xmlns="" id="{3934850C-D612-48FD-AFEB-149FC81988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875206" y="6367319"/>
            <a:ext cx="347360" cy="347360"/>
          </a:xfrm>
          <a:prstGeom prst="rect">
            <a:avLst/>
          </a:prstGeom>
        </p:spPr>
      </p:pic>
      <p:pic>
        <p:nvPicPr>
          <p:cNvPr id="22" name="Grafika 21" descr="Narzędzia">
            <a:extLst>
              <a:ext uri="{FF2B5EF4-FFF2-40B4-BE49-F238E27FC236}">
                <a16:creationId xmlns:a16="http://schemas.microsoft.com/office/drawing/2014/main" xmlns="" id="{DE4F686A-444E-41C4-A14E-D6120A7DDEC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933549" y="6367319"/>
            <a:ext cx="347360" cy="347360"/>
          </a:xfrm>
          <a:prstGeom prst="rect">
            <a:avLst/>
          </a:prstGeom>
        </p:spPr>
      </p:pic>
      <p:pic>
        <p:nvPicPr>
          <p:cNvPr id="24" name="Grafika 23" descr="Wykres słupkowy">
            <a:extLst>
              <a:ext uri="{FF2B5EF4-FFF2-40B4-BE49-F238E27FC236}">
                <a16:creationId xmlns:a16="http://schemas.microsoft.com/office/drawing/2014/main" xmlns="" id="{B6ECC757-C7CD-4CAC-9CCC-C7563BEB42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015725" y="6354073"/>
            <a:ext cx="347360" cy="34736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F22D2877-95AF-4B1C-9E34-549C216DC7DA}"/>
              </a:ext>
            </a:extLst>
          </p:cNvPr>
          <p:cNvSpPr txBox="1"/>
          <p:nvPr/>
        </p:nvSpPr>
        <p:spPr>
          <a:xfrm>
            <a:off x="475623" y="1259725"/>
            <a:ext cx="5714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Lato" panose="020F0502020204030203" pitchFamily="34" charset="-18"/>
              </a:rPr>
              <a:t>Stanowisko do monitoringu</a:t>
            </a:r>
          </a:p>
        </p:txBody>
      </p:sp>
      <p:pic>
        <p:nvPicPr>
          <p:cNvPr id="19" name="Obraz 18" descr="DSC_0316">
            <a:extLst>
              <a:ext uri="{FF2B5EF4-FFF2-40B4-BE49-F238E27FC236}">
                <a16:creationId xmlns:a16="http://schemas.microsoft.com/office/drawing/2014/main" xmlns="" id="{7A1EC876-B42B-4AAD-88A4-E4E9E846B5ED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036" y="1940327"/>
            <a:ext cx="6531927" cy="3848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3022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F8FDE7C-870D-47BB-B5B8-61F3156E7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258336"/>
            <a:ext cx="8943975" cy="558800"/>
          </a:xfrm>
        </p:spPr>
        <p:txBody>
          <a:bodyPr>
            <a:normAutofit fontScale="90000"/>
          </a:bodyPr>
          <a:lstStyle/>
          <a:p>
            <a:r>
              <a:rPr lang="pl-PL" dirty="0"/>
              <a:t>Generator i odtwarzacz sygnałów testowych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3AC2A85-24A9-4C53-AFC1-AC7E58692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1391076"/>
            <a:ext cx="11182350" cy="4929188"/>
          </a:xfrm>
        </p:spPr>
        <p:txBody>
          <a:bodyPr>
            <a:normAutofit lnSpcReduction="10000"/>
          </a:bodyPr>
          <a:lstStyle/>
          <a:p>
            <a:r>
              <a:rPr lang="pl-PL" dirty="0"/>
              <a:t>Dla wygenerowania tysięcy sygnałów testowych napisany został specjalny generator, który wybierał fragmenty audycji o żądanej długości i mieszał je </a:t>
            </a:r>
            <a:br>
              <a:rPr lang="pl-PL" dirty="0"/>
            </a:br>
            <a:r>
              <a:rPr lang="pl-PL" dirty="0"/>
              <a:t>z sygnałami zakłócającymi oraz z charakterystyką „toru transmisyjnego”, wprowadzając automatycznie ustawione poziomy tłumień.</a:t>
            </a:r>
          </a:p>
          <a:p>
            <a:r>
              <a:rPr lang="pl-PL" dirty="0"/>
              <a:t>Do odtwarzania sygnałów testowych na stanowiskach pomiarowych napisany został specjalny odtwarzacz, który losował kolejność odtwarzania sygnałów </a:t>
            </a:r>
            <a:br>
              <a:rPr lang="pl-PL" dirty="0"/>
            </a:br>
            <a:r>
              <a:rPr lang="pl-PL" dirty="0"/>
              <a:t>i generował listę emisyjną. </a:t>
            </a:r>
          </a:p>
          <a:p>
            <a:pPr lvl="1"/>
            <a:r>
              <a:rPr lang="pl-PL" dirty="0"/>
              <a:t>Za każdym razem na każdym stanowisku kolejność odtwarzania sygnałów testowych </a:t>
            </a:r>
            <a:br>
              <a:rPr lang="pl-PL" dirty="0"/>
            </a:br>
            <a:r>
              <a:rPr lang="pl-PL" dirty="0"/>
              <a:t>była inna. 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xmlns="" id="{EF3D6467-125C-40DD-B9E7-BE3D57926FCC}"/>
              </a:ext>
            </a:extLst>
          </p:cNvPr>
          <p:cNvCxnSpPr/>
          <p:nvPr/>
        </p:nvCxnSpPr>
        <p:spPr>
          <a:xfrm flipH="1">
            <a:off x="96253" y="1058779"/>
            <a:ext cx="120219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wal 15">
            <a:extLst>
              <a:ext uri="{FF2B5EF4-FFF2-40B4-BE49-F238E27FC236}">
                <a16:creationId xmlns:a16="http://schemas.microsoft.com/office/drawing/2014/main" xmlns="" id="{06D6FF37-42CA-4C15-9A3D-415F15001004}"/>
              </a:ext>
            </a:extLst>
          </p:cNvPr>
          <p:cNvSpPr/>
          <p:nvPr/>
        </p:nvSpPr>
        <p:spPr>
          <a:xfrm>
            <a:off x="3723465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" name="Grafika 16" descr="Strzał w dziesiątkę">
            <a:extLst>
              <a:ext uri="{FF2B5EF4-FFF2-40B4-BE49-F238E27FC236}">
                <a16:creationId xmlns:a16="http://schemas.microsoft.com/office/drawing/2014/main" xmlns="" id="{CEDFB10C-370D-41CF-B78F-BB11A7D335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33842" y="6344448"/>
            <a:ext cx="347360" cy="347360"/>
          </a:xfrm>
          <a:prstGeom prst="rect">
            <a:avLst/>
          </a:prstGeom>
        </p:spPr>
      </p:pic>
      <p:sp>
        <p:nvSpPr>
          <p:cNvPr id="18" name="Owal 17">
            <a:extLst>
              <a:ext uri="{FF2B5EF4-FFF2-40B4-BE49-F238E27FC236}">
                <a16:creationId xmlns:a16="http://schemas.microsoft.com/office/drawing/2014/main" xmlns="" id="{9545ED75-1E45-4558-91B0-6CE0EA6C6D4F}"/>
              </a:ext>
            </a:extLst>
          </p:cNvPr>
          <p:cNvSpPr/>
          <p:nvPr/>
        </p:nvSpPr>
        <p:spPr>
          <a:xfrm>
            <a:off x="5828097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xmlns="" id="{70EAA7F2-CFD6-466B-9578-80F6FD7D1011}"/>
              </a:ext>
            </a:extLst>
          </p:cNvPr>
          <p:cNvSpPr/>
          <p:nvPr/>
        </p:nvSpPr>
        <p:spPr>
          <a:xfrm>
            <a:off x="476975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Owal 19">
            <a:extLst>
              <a:ext uri="{FF2B5EF4-FFF2-40B4-BE49-F238E27FC236}">
                <a16:creationId xmlns:a16="http://schemas.microsoft.com/office/drawing/2014/main" xmlns="" id="{B7D83F5B-4F3D-4496-8768-2478D2F3ED77}"/>
              </a:ext>
            </a:extLst>
          </p:cNvPr>
          <p:cNvSpPr/>
          <p:nvPr/>
        </p:nvSpPr>
        <p:spPr>
          <a:xfrm>
            <a:off x="686398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xmlns="" id="{B2C470FD-855B-4AB5-ADAC-1234029059ED}"/>
              </a:ext>
            </a:extLst>
          </p:cNvPr>
          <p:cNvSpPr/>
          <p:nvPr/>
        </p:nvSpPr>
        <p:spPr>
          <a:xfrm>
            <a:off x="7910273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2" name="Grafika 21" descr="Głos">
            <a:extLst>
              <a:ext uri="{FF2B5EF4-FFF2-40B4-BE49-F238E27FC236}">
                <a16:creationId xmlns:a16="http://schemas.microsoft.com/office/drawing/2014/main" xmlns="" id="{23392DB7-D7F6-4EE9-A5C5-FBD0F0EE9E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969436" y="6363698"/>
            <a:ext cx="347360" cy="347360"/>
          </a:xfrm>
          <a:prstGeom prst="rect">
            <a:avLst/>
          </a:prstGeom>
        </p:spPr>
      </p:pic>
      <p:pic>
        <p:nvPicPr>
          <p:cNvPr id="23" name="Grafika 22" descr="Badania">
            <a:extLst>
              <a:ext uri="{FF2B5EF4-FFF2-40B4-BE49-F238E27FC236}">
                <a16:creationId xmlns:a16="http://schemas.microsoft.com/office/drawing/2014/main" xmlns="" id="{9E61B2F1-A57C-46A6-AFED-295F7B345D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875206" y="6367319"/>
            <a:ext cx="347360" cy="347360"/>
          </a:xfrm>
          <a:prstGeom prst="rect">
            <a:avLst/>
          </a:prstGeom>
        </p:spPr>
      </p:pic>
      <p:pic>
        <p:nvPicPr>
          <p:cNvPr id="24" name="Grafika 23" descr="Narzędzia">
            <a:extLst>
              <a:ext uri="{FF2B5EF4-FFF2-40B4-BE49-F238E27FC236}">
                <a16:creationId xmlns:a16="http://schemas.microsoft.com/office/drawing/2014/main" xmlns="" id="{FC8F7681-70ED-4DDD-BCA8-C5AF49FFE49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933549" y="6367319"/>
            <a:ext cx="347360" cy="347360"/>
          </a:xfrm>
          <a:prstGeom prst="rect">
            <a:avLst/>
          </a:prstGeom>
        </p:spPr>
      </p:pic>
      <p:pic>
        <p:nvPicPr>
          <p:cNvPr id="25" name="Grafika 24" descr="Wykres słupkowy">
            <a:extLst>
              <a:ext uri="{FF2B5EF4-FFF2-40B4-BE49-F238E27FC236}">
                <a16:creationId xmlns:a16="http://schemas.microsoft.com/office/drawing/2014/main" xmlns="" id="{86E2B012-D57F-4894-97D7-6BA2E6EF1A3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015725" y="6354073"/>
            <a:ext cx="347360" cy="3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55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>
            <a:extLst>
              <a:ext uri="{FF2B5EF4-FFF2-40B4-BE49-F238E27FC236}">
                <a16:creationId xmlns:a16="http://schemas.microsoft.com/office/drawing/2014/main" xmlns="" id="{CF5C3868-63BA-4CA0-A0D0-5F6E69E8A497}"/>
              </a:ext>
            </a:extLst>
          </p:cNvPr>
          <p:cNvSpPr/>
          <p:nvPr/>
        </p:nvSpPr>
        <p:spPr>
          <a:xfrm>
            <a:off x="762916" y="2203867"/>
            <a:ext cx="8676359" cy="8706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xmlns="" id="{27FE3B61-FD18-459E-BF8E-B5CC86D7DAD4}"/>
              </a:ext>
            </a:extLst>
          </p:cNvPr>
          <p:cNvSpPr/>
          <p:nvPr/>
        </p:nvSpPr>
        <p:spPr>
          <a:xfrm>
            <a:off x="762916" y="3485857"/>
            <a:ext cx="8676359" cy="8706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0EECD64-21CD-4237-BB64-F4A0D4AA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 fontScale="90000"/>
          </a:bodyPr>
          <a:lstStyle/>
          <a:p>
            <a:r>
              <a:rPr lang="pl-PL" dirty="0"/>
              <a:t>Światowe trendy w pomiarach telemetrycznych</a:t>
            </a:r>
          </a:p>
        </p:txBody>
      </p:sp>
      <p:sp>
        <p:nvSpPr>
          <p:cNvPr id="5" name="Rectangle 4"/>
          <p:cNvSpPr/>
          <p:nvPr/>
        </p:nvSpPr>
        <p:spPr>
          <a:xfrm>
            <a:off x="817666" y="2203867"/>
            <a:ext cx="85353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Mark </a:t>
            </a:r>
            <a:r>
              <a:rPr kumimoji="0" lang="pl-PL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Pritchard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CEO P&amp;G, wypowiedź z kwietnia 2019: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It’s</a:t>
            </a:r>
            <a:r>
              <a:rPr kumimoji="0" lang="pl-PL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l-PL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time</a:t>
            </a:r>
            <a:r>
              <a:rPr kumimoji="0" lang="pl-PL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</a:t>
            </a:r>
            <a:r>
              <a:rPr kumimoji="0" lang="pl-PL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finally</a:t>
            </a:r>
            <a:r>
              <a:rPr kumimoji="0" lang="pl-PL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l-PL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deliver</a:t>
            </a:r>
            <a:r>
              <a:rPr kumimoji="0" lang="pl-PL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cross-platform media </a:t>
            </a:r>
            <a:r>
              <a:rPr kumimoji="0" lang="pl-PL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transparency</a:t>
            </a:r>
            <a:r>
              <a:rPr kumimoji="0" lang="pl-PL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l-PL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through</a:t>
            </a:r>
            <a:r>
              <a:rPr kumimoji="0" lang="pl-PL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cross-platform media </a:t>
            </a:r>
            <a:r>
              <a:rPr kumimoji="0" lang="pl-PL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measurement</a:t>
            </a:r>
            <a:r>
              <a:rPr kumimoji="0" lang="pl-PL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pl-PL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We’ve</a:t>
            </a:r>
            <a:r>
              <a:rPr kumimoji="0" lang="pl-PL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l-PL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been</a:t>
            </a:r>
            <a:r>
              <a:rPr kumimoji="0" lang="pl-PL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l-PL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talking</a:t>
            </a:r>
            <a:r>
              <a:rPr kumimoji="0" lang="pl-PL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l-PL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about</a:t>
            </a:r>
            <a:r>
              <a:rPr kumimoji="0" lang="pl-PL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for far too long and it’s</a:t>
            </a:r>
            <a:r>
              <a:rPr kumimoji="0" lang="pl-PL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time to get on with it.</a:t>
            </a:r>
          </a:p>
        </p:txBody>
      </p:sp>
      <p:pic>
        <p:nvPicPr>
          <p:cNvPr id="10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077" y="2216016"/>
            <a:ext cx="1528747" cy="969353"/>
          </a:xfrm>
          <a:prstGeom prst="snip2DiagRect">
            <a:avLst/>
          </a:prstGeom>
        </p:spPr>
      </p:pic>
      <p:sp>
        <p:nvSpPr>
          <p:cNvPr id="13" name="pole tekstowe 14"/>
          <p:cNvSpPr txBox="1"/>
          <p:nvPr/>
        </p:nvSpPr>
        <p:spPr>
          <a:xfrm>
            <a:off x="817667" y="3532485"/>
            <a:ext cx="8535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Podsumowanie konferencji badawczej </a:t>
            </a:r>
            <a:r>
              <a:rPr kumimoji="0" lang="pl-PL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egta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 Praga, czerwiec 2019: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Uczestnicy byli zgodni, że badanie jednoźródłowe pojawi się na większości rozwiniętych rynków </a:t>
            </a:r>
            <a:r>
              <a:rPr kumimoji="0" lang="pl-PL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mediowych</a:t>
            </a:r>
            <a:r>
              <a:rPr kumimoji="0" lang="pl-PL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 najbliższych 2 do 4 lat.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xmlns="" id="{90EECD64-21CD-4237-BB64-F4A0D4AA313A}"/>
              </a:ext>
            </a:extLst>
          </p:cNvPr>
          <p:cNvSpPr txBox="1">
            <a:spLocks/>
          </p:cNvSpPr>
          <p:nvPr/>
        </p:nvSpPr>
        <p:spPr>
          <a:xfrm>
            <a:off x="735932" y="1207335"/>
            <a:ext cx="10907963" cy="1070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Lato" panose="020F0502020204030203" pitchFamily="34" charset="-18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+mj-ea"/>
                <a:cs typeface="+mj-cs"/>
              </a:rPr>
              <a:t>Rynek wyczekuje na badanie jednoźródłowe lub przynajmniej jednolity pomiar obejmujący wszystkie kanały dystrybucji treści marketingowych:</a:t>
            </a:r>
          </a:p>
        </p:txBody>
      </p:sp>
      <p:pic>
        <p:nvPicPr>
          <p:cNvPr id="6" name="Obraz 5" descr="Obraz zawierający zegar, znak, rysunek&#10;&#10;Opis wygenerowany automatycznie">
            <a:extLst>
              <a:ext uri="{FF2B5EF4-FFF2-40B4-BE49-F238E27FC236}">
                <a16:creationId xmlns:a16="http://schemas.microsoft.com/office/drawing/2014/main" xmlns="" id="{D7FA4AB5-7D29-4BF0-97BF-E08BB2D24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100" y="3715287"/>
            <a:ext cx="1608100" cy="624862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5E51140F-9CA4-4D0E-B6E4-270F5721B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A75ECF-F533-4408-AED3-E1F588A2CA43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5" name="Picture 1" descr="page1image22195584">
            <a:extLst>
              <a:ext uri="{FF2B5EF4-FFF2-40B4-BE49-F238E27FC236}">
                <a16:creationId xmlns:a16="http://schemas.microsoft.com/office/drawing/2014/main" xmlns="" id="{97579F87-FA42-1A46-ABC7-BE62E6A6C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100" y="4989213"/>
            <a:ext cx="2154098" cy="70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xmlns="" id="{896DC2B6-A76E-EB4D-8AF2-72A9F9D58EF3}"/>
              </a:ext>
            </a:extLst>
          </p:cNvPr>
          <p:cNvSpPr/>
          <p:nvPr/>
        </p:nvSpPr>
        <p:spPr>
          <a:xfrm>
            <a:off x="790621" y="4779818"/>
            <a:ext cx="8676359" cy="144707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pole tekstowe 14">
            <a:extLst>
              <a:ext uri="{FF2B5EF4-FFF2-40B4-BE49-F238E27FC236}">
                <a16:creationId xmlns:a16="http://schemas.microsoft.com/office/drawing/2014/main" xmlns="" id="{443022D9-72E8-A748-B24C-BCA09DA6A943}"/>
              </a:ext>
            </a:extLst>
          </p:cNvPr>
          <p:cNvSpPr txBox="1"/>
          <p:nvPr/>
        </p:nvSpPr>
        <p:spPr>
          <a:xfrm>
            <a:off x="817665" y="4808643"/>
            <a:ext cx="85353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b="1" dirty="0">
                <a:solidFill>
                  <a:prstClr val="white"/>
                </a:solidFill>
                <a:latin typeface="Calibri"/>
              </a:rPr>
              <a:t>Rekomendacje Reklamodawców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listopad 2019:</a:t>
            </a:r>
          </a:p>
          <a:p>
            <a:r>
              <a:rPr lang="pl-PL" sz="1600" dirty="0">
                <a:solidFill>
                  <a:schemeClr val="bg1"/>
                </a:solidFill>
              </a:rPr>
              <a:t>„Brak nowoczesnego pomiaru single </a:t>
            </a:r>
            <a:r>
              <a:rPr lang="pl-PL" sz="1600" dirty="0" err="1">
                <a:solidFill>
                  <a:schemeClr val="bg1"/>
                </a:solidFill>
              </a:rPr>
              <a:t>source</a:t>
            </a:r>
            <a:r>
              <a:rPr lang="pl-PL" sz="1600" dirty="0">
                <a:solidFill>
                  <a:schemeClr val="bg1"/>
                </a:solidFill>
              </a:rPr>
              <a:t>, akceptowanego przez wszystkich uczestników procesu komunikacji marketingowej w Polsce, powoduje trudności w podejmowaniu przez reklamodawców decyzji o optymalnej wielkości środków przeznaczanych na inwestycje reklamowe w podziale na poszczególne media oraz uniemożliwia ocenę efektywności kampanii w poszczególnych kanałach (…)</a:t>
            </a:r>
          </a:p>
        </p:txBody>
      </p:sp>
    </p:spTree>
    <p:extLst>
      <p:ext uri="{BB962C8B-B14F-4D97-AF65-F5344CB8AC3E}">
        <p14:creationId xmlns:p14="http://schemas.microsoft.com/office/powerpoint/2010/main" val="17143332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28E31DA-7A31-493D-99EE-4D70A0597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52" y="286328"/>
            <a:ext cx="9904007" cy="558800"/>
          </a:xfrm>
        </p:spPr>
        <p:txBody>
          <a:bodyPr>
            <a:normAutofit fontScale="90000"/>
          </a:bodyPr>
          <a:lstStyle/>
          <a:p>
            <a:r>
              <a:rPr lang="pl-PL" dirty="0"/>
              <a:t>Nagrania wzorcowe – przekazywane do dostawców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7B5F33C-9B42-4115-B61C-A0AA69790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40" y="1958950"/>
            <a:ext cx="11182350" cy="3078565"/>
          </a:xfrm>
        </p:spPr>
        <p:txBody>
          <a:bodyPr/>
          <a:lstStyle/>
          <a:p>
            <a:r>
              <a:rPr lang="pl-PL" b="1" dirty="0"/>
              <a:t>Sześć plików nagrań wzorcowych </a:t>
            </a:r>
            <a:r>
              <a:rPr lang="pl-PL" dirty="0"/>
              <a:t>przekazywane było do dostawców w celu obliczenia sygnatur albo dodania </a:t>
            </a:r>
            <a:r>
              <a:rPr lang="pl-PL" dirty="0" err="1"/>
              <a:t>watermarków</a:t>
            </a:r>
            <a:r>
              <a:rPr lang="pl-PL" dirty="0"/>
              <a:t>.</a:t>
            </a:r>
          </a:p>
          <a:p>
            <a:r>
              <a:rPr lang="pl-PL" dirty="0"/>
              <a:t>Pliki były w specjalny sposób oznaczone, a „zadaniem” dostawcy było wskazanie, gdzie w plikach nagrań wzorcowych znajduje się „odsłuchany” fragment audycji.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xmlns="" id="{1207E582-EBF6-48A6-956B-DB31821622EF}"/>
              </a:ext>
            </a:extLst>
          </p:cNvPr>
          <p:cNvCxnSpPr/>
          <p:nvPr/>
        </p:nvCxnSpPr>
        <p:spPr>
          <a:xfrm flipH="1">
            <a:off x="96253" y="1058779"/>
            <a:ext cx="120219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wal 5">
            <a:extLst>
              <a:ext uri="{FF2B5EF4-FFF2-40B4-BE49-F238E27FC236}">
                <a16:creationId xmlns:a16="http://schemas.microsoft.com/office/drawing/2014/main" xmlns="" id="{DB19E5F2-0BF8-4EC7-B1A7-84FC9F091CD5}"/>
              </a:ext>
            </a:extLst>
          </p:cNvPr>
          <p:cNvSpPr/>
          <p:nvPr/>
        </p:nvSpPr>
        <p:spPr>
          <a:xfrm>
            <a:off x="3723465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 descr="Strzał w dziesiątkę">
            <a:extLst>
              <a:ext uri="{FF2B5EF4-FFF2-40B4-BE49-F238E27FC236}">
                <a16:creationId xmlns:a16="http://schemas.microsoft.com/office/drawing/2014/main" xmlns="" id="{AE9BA8F0-2357-4288-97CD-DEC2F557DB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33842" y="6344448"/>
            <a:ext cx="347360" cy="347360"/>
          </a:xfrm>
          <a:prstGeom prst="rect">
            <a:avLst/>
          </a:prstGeom>
        </p:spPr>
      </p:pic>
      <p:sp>
        <p:nvSpPr>
          <p:cNvPr id="8" name="Owal 7">
            <a:extLst>
              <a:ext uri="{FF2B5EF4-FFF2-40B4-BE49-F238E27FC236}">
                <a16:creationId xmlns:a16="http://schemas.microsoft.com/office/drawing/2014/main" xmlns="" id="{D15E4FBA-1711-43C5-9D1E-A64311EADD2B}"/>
              </a:ext>
            </a:extLst>
          </p:cNvPr>
          <p:cNvSpPr/>
          <p:nvPr/>
        </p:nvSpPr>
        <p:spPr>
          <a:xfrm>
            <a:off x="5828097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xmlns="" id="{37EDB8B9-AE6F-4322-A758-2FCB45964EE2}"/>
              </a:ext>
            </a:extLst>
          </p:cNvPr>
          <p:cNvSpPr/>
          <p:nvPr/>
        </p:nvSpPr>
        <p:spPr>
          <a:xfrm>
            <a:off x="476975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xmlns="" id="{527C2508-EDB3-40D5-9247-2515A2318405}"/>
              </a:ext>
            </a:extLst>
          </p:cNvPr>
          <p:cNvSpPr/>
          <p:nvPr/>
        </p:nvSpPr>
        <p:spPr>
          <a:xfrm>
            <a:off x="686398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xmlns="" id="{8BFD1DC2-FF44-4D5E-841C-1A87F7582C4C}"/>
              </a:ext>
            </a:extLst>
          </p:cNvPr>
          <p:cNvSpPr/>
          <p:nvPr/>
        </p:nvSpPr>
        <p:spPr>
          <a:xfrm>
            <a:off x="7910273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Grafika 11" descr="Głos">
            <a:extLst>
              <a:ext uri="{FF2B5EF4-FFF2-40B4-BE49-F238E27FC236}">
                <a16:creationId xmlns:a16="http://schemas.microsoft.com/office/drawing/2014/main" xmlns="" id="{90F234C8-851F-4E14-B0EE-ABE479CA63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969436" y="6363698"/>
            <a:ext cx="347360" cy="347360"/>
          </a:xfrm>
          <a:prstGeom prst="rect">
            <a:avLst/>
          </a:prstGeom>
        </p:spPr>
      </p:pic>
      <p:pic>
        <p:nvPicPr>
          <p:cNvPr id="13" name="Grafika 12" descr="Badania">
            <a:extLst>
              <a:ext uri="{FF2B5EF4-FFF2-40B4-BE49-F238E27FC236}">
                <a16:creationId xmlns:a16="http://schemas.microsoft.com/office/drawing/2014/main" xmlns="" id="{767891C5-8345-4397-B3A6-457552C1F8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875206" y="6367319"/>
            <a:ext cx="347360" cy="347360"/>
          </a:xfrm>
          <a:prstGeom prst="rect">
            <a:avLst/>
          </a:prstGeom>
        </p:spPr>
      </p:pic>
      <p:pic>
        <p:nvPicPr>
          <p:cNvPr id="14" name="Grafika 13" descr="Narzędzia">
            <a:extLst>
              <a:ext uri="{FF2B5EF4-FFF2-40B4-BE49-F238E27FC236}">
                <a16:creationId xmlns:a16="http://schemas.microsoft.com/office/drawing/2014/main" xmlns="" id="{6E7DD9D0-A823-4693-B8A7-F712D7BF4F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933549" y="6367319"/>
            <a:ext cx="347360" cy="347360"/>
          </a:xfrm>
          <a:prstGeom prst="rect">
            <a:avLst/>
          </a:prstGeom>
        </p:spPr>
      </p:pic>
      <p:pic>
        <p:nvPicPr>
          <p:cNvPr id="15" name="Grafika 14" descr="Wykres słupkowy">
            <a:extLst>
              <a:ext uri="{FF2B5EF4-FFF2-40B4-BE49-F238E27FC236}">
                <a16:creationId xmlns:a16="http://schemas.microsoft.com/office/drawing/2014/main" xmlns="" id="{0697F72A-8FFC-49DE-9D92-BADBD72510A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015725" y="6354073"/>
            <a:ext cx="347360" cy="3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95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5656B74-80DF-40FE-9ECF-0ED36CDE0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264420"/>
            <a:ext cx="8943975" cy="558800"/>
          </a:xfrm>
        </p:spPr>
        <p:txBody>
          <a:bodyPr>
            <a:normAutofit fontScale="90000"/>
          </a:bodyPr>
          <a:lstStyle/>
          <a:p>
            <a:r>
              <a:rPr lang="pl-PL" dirty="0"/>
              <a:t>Przebieg badań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3C829D9-2F22-4823-80DB-4B7AFBAFE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1294339"/>
            <a:ext cx="11182350" cy="4914545"/>
          </a:xfrm>
        </p:spPr>
        <p:txBody>
          <a:bodyPr>
            <a:normAutofit lnSpcReduction="10000"/>
          </a:bodyPr>
          <a:lstStyle/>
          <a:p>
            <a:r>
              <a:rPr lang="pl-PL" dirty="0"/>
              <a:t>Urządzenia instalowane były (i ew. konfigurowane) na stanowiskach badawczych przez przedstawicieli dostawców lub przez pracowników IŁ-PIB.</a:t>
            </a:r>
          </a:p>
          <a:p>
            <a:r>
              <a:rPr lang="pl-PL" dirty="0"/>
              <a:t>W laboratoriach dostępne były sieci </a:t>
            </a:r>
            <a:r>
              <a:rPr lang="pl-PL" dirty="0" err="1"/>
              <a:t>WiFi</a:t>
            </a:r>
            <a:r>
              <a:rPr lang="pl-PL" dirty="0"/>
              <a:t> o bardzo niskiej przepływności.</a:t>
            </a:r>
          </a:p>
          <a:p>
            <a:r>
              <a:rPr lang="pl-PL" dirty="0"/>
              <a:t>Przed pomiarem następowała kalibracja głośności na 75 </a:t>
            </a:r>
            <a:r>
              <a:rPr lang="pl-PL" dirty="0" err="1"/>
              <a:t>dB</a:t>
            </a:r>
            <a:r>
              <a:rPr lang="pl-PL" dirty="0"/>
              <a:t> SPL.</a:t>
            </a:r>
          </a:p>
          <a:p>
            <a:r>
              <a:rPr lang="pl-PL" dirty="0"/>
              <a:t>Po sprawdzeniu odbioru sygnałów z telemetru przez system dostawcy, laboratorium było zamykane.</a:t>
            </a:r>
          </a:p>
          <a:p>
            <a:r>
              <a:rPr lang="pl-PL" dirty="0"/>
              <a:t>Odtwarzacz sygnałów testowych uruchamiany był zdalnie.</a:t>
            </a:r>
          </a:p>
          <a:p>
            <a:r>
              <a:rPr lang="pl-PL" dirty="0"/>
              <a:t>Po zakończeniu cyklu pomiarowego urządzenia były demontowane.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xmlns="" id="{A0340C93-20DC-489E-B142-9C173FC697AF}"/>
              </a:ext>
            </a:extLst>
          </p:cNvPr>
          <p:cNvCxnSpPr/>
          <p:nvPr/>
        </p:nvCxnSpPr>
        <p:spPr>
          <a:xfrm flipH="1">
            <a:off x="96253" y="1058779"/>
            <a:ext cx="120219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wal 5">
            <a:extLst>
              <a:ext uri="{FF2B5EF4-FFF2-40B4-BE49-F238E27FC236}">
                <a16:creationId xmlns:a16="http://schemas.microsoft.com/office/drawing/2014/main" xmlns="" id="{6D9B5A13-8ADC-49D1-AEC2-81CD84B33B64}"/>
              </a:ext>
            </a:extLst>
          </p:cNvPr>
          <p:cNvSpPr/>
          <p:nvPr/>
        </p:nvSpPr>
        <p:spPr>
          <a:xfrm>
            <a:off x="3723465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 descr="Strzał w dziesiątkę">
            <a:extLst>
              <a:ext uri="{FF2B5EF4-FFF2-40B4-BE49-F238E27FC236}">
                <a16:creationId xmlns:a16="http://schemas.microsoft.com/office/drawing/2014/main" xmlns="" id="{DF87CEE2-0367-4D2C-821F-E1FD4EC0B3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33842" y="6344448"/>
            <a:ext cx="347360" cy="347360"/>
          </a:xfrm>
          <a:prstGeom prst="rect">
            <a:avLst/>
          </a:prstGeom>
        </p:spPr>
      </p:pic>
      <p:sp>
        <p:nvSpPr>
          <p:cNvPr id="8" name="Owal 7">
            <a:extLst>
              <a:ext uri="{FF2B5EF4-FFF2-40B4-BE49-F238E27FC236}">
                <a16:creationId xmlns:a16="http://schemas.microsoft.com/office/drawing/2014/main" xmlns="" id="{1919AB6D-C1D2-4740-93BE-1756BC921CCC}"/>
              </a:ext>
            </a:extLst>
          </p:cNvPr>
          <p:cNvSpPr/>
          <p:nvPr/>
        </p:nvSpPr>
        <p:spPr>
          <a:xfrm>
            <a:off x="5828097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xmlns="" id="{D0387AAB-98F9-4427-8D17-7C1B934E39A9}"/>
              </a:ext>
            </a:extLst>
          </p:cNvPr>
          <p:cNvSpPr/>
          <p:nvPr/>
        </p:nvSpPr>
        <p:spPr>
          <a:xfrm>
            <a:off x="476975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xmlns="" id="{8F28DE9F-F4C5-4D65-AF28-F645C8F72A1E}"/>
              </a:ext>
            </a:extLst>
          </p:cNvPr>
          <p:cNvSpPr/>
          <p:nvPr/>
        </p:nvSpPr>
        <p:spPr>
          <a:xfrm>
            <a:off x="686398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xmlns="" id="{838435FA-B0F7-4A24-8574-E8B99409C645}"/>
              </a:ext>
            </a:extLst>
          </p:cNvPr>
          <p:cNvSpPr/>
          <p:nvPr/>
        </p:nvSpPr>
        <p:spPr>
          <a:xfrm>
            <a:off x="7910273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Grafika 11" descr="Głos">
            <a:extLst>
              <a:ext uri="{FF2B5EF4-FFF2-40B4-BE49-F238E27FC236}">
                <a16:creationId xmlns:a16="http://schemas.microsoft.com/office/drawing/2014/main" xmlns="" id="{50568F20-FDB1-4C26-8510-D46E61FDA4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969436" y="6363698"/>
            <a:ext cx="347360" cy="347360"/>
          </a:xfrm>
          <a:prstGeom prst="rect">
            <a:avLst/>
          </a:prstGeom>
        </p:spPr>
      </p:pic>
      <p:pic>
        <p:nvPicPr>
          <p:cNvPr id="13" name="Grafika 12" descr="Badania">
            <a:extLst>
              <a:ext uri="{FF2B5EF4-FFF2-40B4-BE49-F238E27FC236}">
                <a16:creationId xmlns:a16="http://schemas.microsoft.com/office/drawing/2014/main" xmlns="" id="{C51F25AD-3CFF-4817-BA3A-92C10E3A6B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875206" y="6367319"/>
            <a:ext cx="347360" cy="347360"/>
          </a:xfrm>
          <a:prstGeom prst="rect">
            <a:avLst/>
          </a:prstGeom>
        </p:spPr>
      </p:pic>
      <p:pic>
        <p:nvPicPr>
          <p:cNvPr id="14" name="Grafika 13" descr="Narzędzia">
            <a:extLst>
              <a:ext uri="{FF2B5EF4-FFF2-40B4-BE49-F238E27FC236}">
                <a16:creationId xmlns:a16="http://schemas.microsoft.com/office/drawing/2014/main" xmlns="" id="{EFD3A8E4-4C77-4C3E-9502-52FA61B41C5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933549" y="6367319"/>
            <a:ext cx="347360" cy="347360"/>
          </a:xfrm>
          <a:prstGeom prst="rect">
            <a:avLst/>
          </a:prstGeom>
        </p:spPr>
      </p:pic>
      <p:pic>
        <p:nvPicPr>
          <p:cNvPr id="15" name="Grafika 14" descr="Wykres słupkowy">
            <a:extLst>
              <a:ext uri="{FF2B5EF4-FFF2-40B4-BE49-F238E27FC236}">
                <a16:creationId xmlns:a16="http://schemas.microsoft.com/office/drawing/2014/main" xmlns="" id="{DC7A81E0-91FF-46B4-9795-81A8761EE0B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015725" y="6354073"/>
            <a:ext cx="347360" cy="3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40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F3DCBF7-3233-43BE-B90E-5135B7A05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Analiza wyników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54FA7-BCB9-4820-87A8-FF7F2D987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1642411"/>
            <a:ext cx="11182350" cy="3882488"/>
          </a:xfrm>
        </p:spPr>
        <p:txBody>
          <a:bodyPr/>
          <a:lstStyle/>
          <a:p>
            <a:r>
              <a:rPr lang="pl-PL" dirty="0"/>
              <a:t>Dane o rozpoznaniu audycji przesyłane były w ustalonym formacie, w pliku </a:t>
            </a:r>
            <a:r>
              <a:rPr lang="pl-PL" dirty="0" err="1"/>
              <a:t>csv</a:t>
            </a:r>
            <a:r>
              <a:rPr lang="pl-PL" dirty="0"/>
              <a:t>.</a:t>
            </a:r>
          </a:p>
          <a:p>
            <a:r>
              <a:rPr lang="pl-PL" dirty="0"/>
              <a:t>Porównywane były dane o rozpoznaniu z listą emisyjną plików, dla każdego stanowiska oddzielnie, dla każdej sekundy.</a:t>
            </a:r>
          </a:p>
          <a:p>
            <a:r>
              <a:rPr lang="pl-PL" dirty="0"/>
              <a:t>Wprowadzana była ewentualna korekta czasowa dla uzyskania najwyższego poziomu </a:t>
            </a:r>
            <a:r>
              <a:rPr lang="pl-PL"/>
              <a:t>rozpoznawalności audycji</a:t>
            </a:r>
            <a:r>
              <a:rPr lang="pl-PL" dirty="0"/>
              <a:t>:</a:t>
            </a:r>
          </a:p>
          <a:p>
            <a:pPr lvl="1"/>
            <a:r>
              <a:rPr lang="pl-PL" dirty="0"/>
              <a:t>Różne systemy podają „odpowiedź” w różnych momentach, po upływie pewnego czasu.</a:t>
            </a: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xmlns="" id="{8F5A076E-820B-448A-B7CE-5FFA02D003EE}"/>
              </a:ext>
            </a:extLst>
          </p:cNvPr>
          <p:cNvCxnSpPr/>
          <p:nvPr/>
        </p:nvCxnSpPr>
        <p:spPr>
          <a:xfrm flipH="1">
            <a:off x="96253" y="1058779"/>
            <a:ext cx="120219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wal 4">
            <a:extLst>
              <a:ext uri="{FF2B5EF4-FFF2-40B4-BE49-F238E27FC236}">
                <a16:creationId xmlns:a16="http://schemas.microsoft.com/office/drawing/2014/main" xmlns="" id="{D96943E6-03DA-4553-B2FB-059C3BE46255}"/>
              </a:ext>
            </a:extLst>
          </p:cNvPr>
          <p:cNvSpPr/>
          <p:nvPr/>
        </p:nvSpPr>
        <p:spPr>
          <a:xfrm>
            <a:off x="3723465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 descr="Strzał w dziesiątkę">
            <a:extLst>
              <a:ext uri="{FF2B5EF4-FFF2-40B4-BE49-F238E27FC236}">
                <a16:creationId xmlns:a16="http://schemas.microsoft.com/office/drawing/2014/main" xmlns="" id="{369DBA2E-A89A-4187-9649-0F6676D098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33842" y="6344448"/>
            <a:ext cx="347360" cy="347360"/>
          </a:xfrm>
          <a:prstGeom prst="rect">
            <a:avLst/>
          </a:prstGeom>
        </p:spPr>
      </p:pic>
      <p:sp>
        <p:nvSpPr>
          <p:cNvPr id="7" name="Owal 6">
            <a:extLst>
              <a:ext uri="{FF2B5EF4-FFF2-40B4-BE49-F238E27FC236}">
                <a16:creationId xmlns:a16="http://schemas.microsoft.com/office/drawing/2014/main" xmlns="" id="{FE84F4B0-3778-487D-968C-EBDE6CA27EAE}"/>
              </a:ext>
            </a:extLst>
          </p:cNvPr>
          <p:cNvSpPr/>
          <p:nvPr/>
        </p:nvSpPr>
        <p:spPr>
          <a:xfrm>
            <a:off x="5828097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xmlns="" id="{CD1BD6F9-894B-47EA-91AC-7725EA5B9901}"/>
              </a:ext>
            </a:extLst>
          </p:cNvPr>
          <p:cNvSpPr/>
          <p:nvPr/>
        </p:nvSpPr>
        <p:spPr>
          <a:xfrm>
            <a:off x="476975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xmlns="" id="{CE00BD79-6731-44DB-9555-40DDF3C9FA75}"/>
              </a:ext>
            </a:extLst>
          </p:cNvPr>
          <p:cNvSpPr/>
          <p:nvPr/>
        </p:nvSpPr>
        <p:spPr>
          <a:xfrm>
            <a:off x="686398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xmlns="" id="{FC511EB9-5BB3-4F39-A9B7-AC63D646D551}"/>
              </a:ext>
            </a:extLst>
          </p:cNvPr>
          <p:cNvSpPr/>
          <p:nvPr/>
        </p:nvSpPr>
        <p:spPr>
          <a:xfrm>
            <a:off x="7910273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Grafika 10" descr="Głos">
            <a:extLst>
              <a:ext uri="{FF2B5EF4-FFF2-40B4-BE49-F238E27FC236}">
                <a16:creationId xmlns:a16="http://schemas.microsoft.com/office/drawing/2014/main" xmlns="" id="{D5641293-47B0-4358-A748-F7E1D3A37E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969436" y="6363698"/>
            <a:ext cx="347360" cy="347360"/>
          </a:xfrm>
          <a:prstGeom prst="rect">
            <a:avLst/>
          </a:prstGeom>
        </p:spPr>
      </p:pic>
      <p:pic>
        <p:nvPicPr>
          <p:cNvPr id="12" name="Grafika 11" descr="Badania">
            <a:extLst>
              <a:ext uri="{FF2B5EF4-FFF2-40B4-BE49-F238E27FC236}">
                <a16:creationId xmlns:a16="http://schemas.microsoft.com/office/drawing/2014/main" xmlns="" id="{D3AE6DDE-A1C6-4701-B616-5F55DF3ED1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875206" y="6367319"/>
            <a:ext cx="347360" cy="347360"/>
          </a:xfrm>
          <a:prstGeom prst="rect">
            <a:avLst/>
          </a:prstGeom>
        </p:spPr>
      </p:pic>
      <p:pic>
        <p:nvPicPr>
          <p:cNvPr id="13" name="Grafika 12" descr="Narzędzia">
            <a:extLst>
              <a:ext uri="{FF2B5EF4-FFF2-40B4-BE49-F238E27FC236}">
                <a16:creationId xmlns:a16="http://schemas.microsoft.com/office/drawing/2014/main" xmlns="" id="{7605F335-B6A4-451B-B5D9-30C2F31934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933549" y="6367319"/>
            <a:ext cx="347360" cy="347360"/>
          </a:xfrm>
          <a:prstGeom prst="rect">
            <a:avLst/>
          </a:prstGeom>
        </p:spPr>
      </p:pic>
      <p:pic>
        <p:nvPicPr>
          <p:cNvPr id="14" name="Grafika 13" descr="Wykres słupkowy">
            <a:extLst>
              <a:ext uri="{FF2B5EF4-FFF2-40B4-BE49-F238E27FC236}">
                <a16:creationId xmlns:a16="http://schemas.microsoft.com/office/drawing/2014/main" xmlns="" id="{935D9303-670A-430A-A2C4-051B4018174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015725" y="6354073"/>
            <a:ext cx="347360" cy="3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508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A3E3C4B-AA44-440B-8188-F285404D5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Analiza wyników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3793B73-E5BC-490C-968F-0F1D14340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pl-PL" dirty="0"/>
              <a:t>W badaniach wzięło udział 6 dostawców.</a:t>
            </a:r>
          </a:p>
          <a:p>
            <a:pPr lvl="0"/>
            <a:r>
              <a:rPr lang="pl-PL" dirty="0"/>
              <a:t>Do badań przedstawionych zostało 9 typów/rodzajów urządzeń. </a:t>
            </a:r>
          </a:p>
          <a:p>
            <a:pPr lvl="0"/>
            <a:r>
              <a:rPr lang="pl-PL" dirty="0"/>
              <a:t>Łącznie badaniom poddano 26 sztuk urządzeń.</a:t>
            </a:r>
          </a:p>
          <a:p>
            <a:pPr lvl="0"/>
            <a:r>
              <a:rPr lang="pl-PL" dirty="0"/>
              <a:t>Wynik poniżej średniej uzyskało 11 urządzeń (4 typów).</a:t>
            </a:r>
          </a:p>
          <a:p>
            <a:pPr lvl="0"/>
            <a:r>
              <a:rPr lang="pl-PL" dirty="0"/>
              <a:t>Wynik powyżej średniej uzyskało 15 urządzeń (5 typów).</a:t>
            </a:r>
          </a:p>
          <a:p>
            <a:pPr lvl="0"/>
            <a:r>
              <a:rPr lang="pl-PL" b="1" dirty="0"/>
              <a:t>Łącznie analizie poddano blisko 5,9 mln obserwacji.</a:t>
            </a:r>
          </a:p>
          <a:p>
            <a:pPr lvl="0"/>
            <a:r>
              <a:rPr lang="pl-PL" b="1" dirty="0"/>
              <a:t>Nie możemy podać szczegółowych wyników dla poszczególnych urządzeń </a:t>
            </a:r>
            <a:br>
              <a:rPr lang="pl-PL" b="1" dirty="0"/>
            </a:br>
            <a:r>
              <a:rPr lang="pl-PL" b="1" dirty="0"/>
              <a:t>i dostawców, ale nie było to celem badań.</a:t>
            </a:r>
          </a:p>
          <a:p>
            <a:pPr marL="0" indent="0">
              <a:buNone/>
            </a:pPr>
            <a:endParaRPr lang="pl-PL" dirty="0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xmlns="" id="{4C6B7902-E286-4B84-BD31-8DE6C30003D5}"/>
              </a:ext>
            </a:extLst>
          </p:cNvPr>
          <p:cNvCxnSpPr/>
          <p:nvPr/>
        </p:nvCxnSpPr>
        <p:spPr>
          <a:xfrm flipH="1">
            <a:off x="96253" y="1058779"/>
            <a:ext cx="120219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wal 4">
            <a:extLst>
              <a:ext uri="{FF2B5EF4-FFF2-40B4-BE49-F238E27FC236}">
                <a16:creationId xmlns:a16="http://schemas.microsoft.com/office/drawing/2014/main" xmlns="" id="{55F1BFBF-E1D7-4EB6-8517-B46A1F5CA436}"/>
              </a:ext>
            </a:extLst>
          </p:cNvPr>
          <p:cNvSpPr/>
          <p:nvPr/>
        </p:nvSpPr>
        <p:spPr>
          <a:xfrm>
            <a:off x="3723465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 descr="Strzał w dziesiątkę">
            <a:extLst>
              <a:ext uri="{FF2B5EF4-FFF2-40B4-BE49-F238E27FC236}">
                <a16:creationId xmlns:a16="http://schemas.microsoft.com/office/drawing/2014/main" xmlns="" id="{D08C4502-4275-49CC-87C3-604867F639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33842" y="6344448"/>
            <a:ext cx="347360" cy="347360"/>
          </a:xfrm>
          <a:prstGeom prst="rect">
            <a:avLst/>
          </a:prstGeom>
        </p:spPr>
      </p:pic>
      <p:sp>
        <p:nvSpPr>
          <p:cNvPr id="7" name="Owal 6">
            <a:extLst>
              <a:ext uri="{FF2B5EF4-FFF2-40B4-BE49-F238E27FC236}">
                <a16:creationId xmlns:a16="http://schemas.microsoft.com/office/drawing/2014/main" xmlns="" id="{94E7E6BA-8163-44A5-A712-C71679695055}"/>
              </a:ext>
            </a:extLst>
          </p:cNvPr>
          <p:cNvSpPr/>
          <p:nvPr/>
        </p:nvSpPr>
        <p:spPr>
          <a:xfrm>
            <a:off x="5828097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xmlns="" id="{D495D350-24EF-4973-8512-A83D32017DA4}"/>
              </a:ext>
            </a:extLst>
          </p:cNvPr>
          <p:cNvSpPr/>
          <p:nvPr/>
        </p:nvSpPr>
        <p:spPr>
          <a:xfrm>
            <a:off x="476975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xmlns="" id="{A972A9CD-386C-430D-ABA5-56545B400CC9}"/>
              </a:ext>
            </a:extLst>
          </p:cNvPr>
          <p:cNvSpPr/>
          <p:nvPr/>
        </p:nvSpPr>
        <p:spPr>
          <a:xfrm>
            <a:off x="686398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xmlns="" id="{7BB35574-9706-4178-A167-76F2D4970658}"/>
              </a:ext>
            </a:extLst>
          </p:cNvPr>
          <p:cNvSpPr/>
          <p:nvPr/>
        </p:nvSpPr>
        <p:spPr>
          <a:xfrm>
            <a:off x="7910273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Grafika 10" descr="Głos">
            <a:extLst>
              <a:ext uri="{FF2B5EF4-FFF2-40B4-BE49-F238E27FC236}">
                <a16:creationId xmlns:a16="http://schemas.microsoft.com/office/drawing/2014/main" xmlns="" id="{C4438A39-B81A-4456-B9D6-35D93D447D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969436" y="6363698"/>
            <a:ext cx="347360" cy="347360"/>
          </a:xfrm>
          <a:prstGeom prst="rect">
            <a:avLst/>
          </a:prstGeom>
        </p:spPr>
      </p:pic>
      <p:pic>
        <p:nvPicPr>
          <p:cNvPr id="12" name="Grafika 11" descr="Badania">
            <a:extLst>
              <a:ext uri="{FF2B5EF4-FFF2-40B4-BE49-F238E27FC236}">
                <a16:creationId xmlns:a16="http://schemas.microsoft.com/office/drawing/2014/main" xmlns="" id="{3EEE172D-FF6C-4EF4-B26B-B0D972113F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875206" y="6367319"/>
            <a:ext cx="347360" cy="347360"/>
          </a:xfrm>
          <a:prstGeom prst="rect">
            <a:avLst/>
          </a:prstGeom>
        </p:spPr>
      </p:pic>
      <p:pic>
        <p:nvPicPr>
          <p:cNvPr id="13" name="Grafika 12" descr="Narzędzia">
            <a:extLst>
              <a:ext uri="{FF2B5EF4-FFF2-40B4-BE49-F238E27FC236}">
                <a16:creationId xmlns:a16="http://schemas.microsoft.com/office/drawing/2014/main" xmlns="" id="{9FB0D757-D9C7-448A-8205-AF58968832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933549" y="6367319"/>
            <a:ext cx="347360" cy="347360"/>
          </a:xfrm>
          <a:prstGeom prst="rect">
            <a:avLst/>
          </a:prstGeom>
        </p:spPr>
      </p:pic>
      <p:pic>
        <p:nvPicPr>
          <p:cNvPr id="14" name="Grafika 13" descr="Wykres słupkowy">
            <a:extLst>
              <a:ext uri="{FF2B5EF4-FFF2-40B4-BE49-F238E27FC236}">
                <a16:creationId xmlns:a16="http://schemas.microsoft.com/office/drawing/2014/main" xmlns="" id="{D83E85E7-63F5-4DFC-8E03-8CD182A15E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015725" y="6354073"/>
            <a:ext cx="347360" cy="3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598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>
            <a:extLst>
              <a:ext uri="{FF2B5EF4-FFF2-40B4-BE49-F238E27FC236}">
                <a16:creationId xmlns:a16="http://schemas.microsoft.com/office/drawing/2014/main" xmlns="" id="{AD8560E2-CF67-4D83-A549-35C12A1DF26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729" y="1904278"/>
            <a:ext cx="7710026" cy="3520710"/>
          </a:xfrm>
          <a:prstGeom prst="rect">
            <a:avLst/>
          </a:prstGeom>
          <a:noFill/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Wyniki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xmlns="" id="{884F5237-5D13-46EA-8279-6988F96DA577}"/>
              </a:ext>
            </a:extLst>
          </p:cNvPr>
          <p:cNvCxnSpPr/>
          <p:nvPr/>
        </p:nvCxnSpPr>
        <p:spPr>
          <a:xfrm flipH="1">
            <a:off x="96253" y="1058779"/>
            <a:ext cx="120219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wal 25">
            <a:extLst>
              <a:ext uri="{FF2B5EF4-FFF2-40B4-BE49-F238E27FC236}">
                <a16:creationId xmlns:a16="http://schemas.microsoft.com/office/drawing/2014/main" xmlns="" id="{AE973117-6EEB-409B-843D-AE00835D436E}"/>
              </a:ext>
            </a:extLst>
          </p:cNvPr>
          <p:cNvSpPr/>
          <p:nvPr/>
        </p:nvSpPr>
        <p:spPr>
          <a:xfrm>
            <a:off x="3723465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" name="Grafika 16" descr="Strzał w dziesiątkę">
            <a:extLst>
              <a:ext uri="{FF2B5EF4-FFF2-40B4-BE49-F238E27FC236}">
                <a16:creationId xmlns:a16="http://schemas.microsoft.com/office/drawing/2014/main" xmlns="" id="{5BF025BE-2D33-44BA-82E8-1B1D01B03B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833842" y="6344448"/>
            <a:ext cx="347360" cy="347360"/>
          </a:xfrm>
          <a:prstGeom prst="rect">
            <a:avLst/>
          </a:prstGeom>
        </p:spPr>
      </p:pic>
      <p:sp>
        <p:nvSpPr>
          <p:cNvPr id="31" name="Owal 30">
            <a:extLst>
              <a:ext uri="{FF2B5EF4-FFF2-40B4-BE49-F238E27FC236}">
                <a16:creationId xmlns:a16="http://schemas.microsoft.com/office/drawing/2014/main" xmlns="" id="{8015ABCF-B974-4AC8-8F9A-DFC6A035BC18}"/>
              </a:ext>
            </a:extLst>
          </p:cNvPr>
          <p:cNvSpPr/>
          <p:nvPr/>
        </p:nvSpPr>
        <p:spPr>
          <a:xfrm>
            <a:off x="5828097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Owal 31">
            <a:extLst>
              <a:ext uri="{FF2B5EF4-FFF2-40B4-BE49-F238E27FC236}">
                <a16:creationId xmlns:a16="http://schemas.microsoft.com/office/drawing/2014/main" xmlns="" id="{2F67F641-31B0-40DE-929C-3C096DDF55BA}"/>
              </a:ext>
            </a:extLst>
          </p:cNvPr>
          <p:cNvSpPr/>
          <p:nvPr/>
        </p:nvSpPr>
        <p:spPr>
          <a:xfrm>
            <a:off x="476975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Owal 32">
            <a:extLst>
              <a:ext uri="{FF2B5EF4-FFF2-40B4-BE49-F238E27FC236}">
                <a16:creationId xmlns:a16="http://schemas.microsoft.com/office/drawing/2014/main" xmlns="" id="{BEA73555-49E6-458B-B731-051B568247E5}"/>
              </a:ext>
            </a:extLst>
          </p:cNvPr>
          <p:cNvSpPr/>
          <p:nvPr/>
        </p:nvSpPr>
        <p:spPr>
          <a:xfrm>
            <a:off x="686398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Owal 33">
            <a:extLst>
              <a:ext uri="{FF2B5EF4-FFF2-40B4-BE49-F238E27FC236}">
                <a16:creationId xmlns:a16="http://schemas.microsoft.com/office/drawing/2014/main" xmlns="" id="{A383FD78-D502-41CF-80E6-3726E2BDD9C3}"/>
              </a:ext>
            </a:extLst>
          </p:cNvPr>
          <p:cNvSpPr/>
          <p:nvPr/>
        </p:nvSpPr>
        <p:spPr>
          <a:xfrm>
            <a:off x="7910273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fika 8" descr="Głos">
            <a:extLst>
              <a:ext uri="{FF2B5EF4-FFF2-40B4-BE49-F238E27FC236}">
                <a16:creationId xmlns:a16="http://schemas.microsoft.com/office/drawing/2014/main" xmlns="" id="{58A50862-4294-4ADA-9127-366CF91F10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969436" y="6363698"/>
            <a:ext cx="347360" cy="347360"/>
          </a:xfrm>
          <a:prstGeom prst="rect">
            <a:avLst/>
          </a:prstGeom>
        </p:spPr>
      </p:pic>
      <p:pic>
        <p:nvPicPr>
          <p:cNvPr id="14" name="Grafika 13" descr="Badania">
            <a:extLst>
              <a:ext uri="{FF2B5EF4-FFF2-40B4-BE49-F238E27FC236}">
                <a16:creationId xmlns:a16="http://schemas.microsoft.com/office/drawing/2014/main" xmlns="" id="{3934850C-D612-48FD-AFEB-149FC81988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875206" y="6367319"/>
            <a:ext cx="347360" cy="347360"/>
          </a:xfrm>
          <a:prstGeom prst="rect">
            <a:avLst/>
          </a:prstGeom>
        </p:spPr>
      </p:pic>
      <p:pic>
        <p:nvPicPr>
          <p:cNvPr id="22" name="Grafika 21" descr="Narzędzia">
            <a:extLst>
              <a:ext uri="{FF2B5EF4-FFF2-40B4-BE49-F238E27FC236}">
                <a16:creationId xmlns:a16="http://schemas.microsoft.com/office/drawing/2014/main" xmlns="" id="{DE4F686A-444E-41C4-A14E-D6120A7DDE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933549" y="6367319"/>
            <a:ext cx="347360" cy="347360"/>
          </a:xfrm>
          <a:prstGeom prst="rect">
            <a:avLst/>
          </a:prstGeom>
        </p:spPr>
      </p:pic>
      <p:pic>
        <p:nvPicPr>
          <p:cNvPr id="24" name="Grafika 23" descr="Wykres słupkowy">
            <a:extLst>
              <a:ext uri="{FF2B5EF4-FFF2-40B4-BE49-F238E27FC236}">
                <a16:creationId xmlns:a16="http://schemas.microsoft.com/office/drawing/2014/main" xmlns="" id="{B6ECC757-C7CD-4CAC-9CCC-C7563BEB42E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015725" y="6354073"/>
            <a:ext cx="347360" cy="34736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F22D2877-95AF-4B1C-9E34-549C216DC7DA}"/>
              </a:ext>
            </a:extLst>
          </p:cNvPr>
          <p:cNvSpPr txBox="1"/>
          <p:nvPr/>
        </p:nvSpPr>
        <p:spPr>
          <a:xfrm>
            <a:off x="495301" y="1565230"/>
            <a:ext cx="37864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Lato" panose="020F0502020204030203" pitchFamily="34" charset="-18"/>
              </a:rPr>
              <a:t>długość nagrania</a:t>
            </a:r>
          </a:p>
          <a:p>
            <a:r>
              <a:rPr lang="pl-PL" sz="3200" b="1" dirty="0">
                <a:latin typeface="Lato" panose="020F0502020204030203" pitchFamily="34" charset="-18"/>
              </a:rPr>
              <a:t>a</a:t>
            </a:r>
          </a:p>
          <a:p>
            <a:r>
              <a:rPr lang="pl-PL" sz="3200" b="1" dirty="0">
                <a:latin typeface="Lato" panose="020F0502020204030203" pitchFamily="34" charset="-18"/>
              </a:rPr>
              <a:t>rozpoznawalność</a:t>
            </a:r>
          </a:p>
          <a:p>
            <a:endParaRPr lang="pl-PL" sz="2400" dirty="0">
              <a:latin typeface="Lato" panose="020F0502020204030203" pitchFamily="34" charset="-18"/>
            </a:endParaRPr>
          </a:p>
          <a:p>
            <a:r>
              <a:rPr lang="pl-PL" sz="2400" dirty="0">
                <a:latin typeface="Lato" panose="020F0502020204030203" pitchFamily="34" charset="-18"/>
              </a:rPr>
              <a:t>Wszystkie firmy -</a:t>
            </a:r>
          </a:p>
          <a:p>
            <a:r>
              <a:rPr lang="pl-PL" sz="2400" dirty="0">
                <a:latin typeface="Lato" panose="020F0502020204030203" pitchFamily="34" charset="-18"/>
              </a:rPr>
              <a:t>kabel –</a:t>
            </a:r>
          </a:p>
          <a:p>
            <a:r>
              <a:rPr lang="pl-PL" sz="2400" dirty="0">
                <a:latin typeface="Lato" panose="020F0502020204030203" pitchFamily="34" charset="-18"/>
              </a:rPr>
              <a:t>procent średniej</a:t>
            </a:r>
          </a:p>
        </p:txBody>
      </p:sp>
    </p:spTree>
    <p:extLst>
      <p:ext uri="{BB962C8B-B14F-4D97-AF65-F5344CB8AC3E}">
        <p14:creationId xmlns:p14="http://schemas.microsoft.com/office/powerpoint/2010/main" val="31332328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C8D5FF66-DF81-496D-B66E-C78C272C056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790" y="1904278"/>
            <a:ext cx="8135541" cy="3727536"/>
          </a:xfrm>
          <a:prstGeom prst="rect">
            <a:avLst/>
          </a:prstGeom>
          <a:noFill/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Wyniki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xmlns="" id="{884F5237-5D13-46EA-8279-6988F96DA577}"/>
              </a:ext>
            </a:extLst>
          </p:cNvPr>
          <p:cNvCxnSpPr/>
          <p:nvPr/>
        </p:nvCxnSpPr>
        <p:spPr>
          <a:xfrm flipH="1">
            <a:off x="96253" y="1058779"/>
            <a:ext cx="120219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wal 25">
            <a:extLst>
              <a:ext uri="{FF2B5EF4-FFF2-40B4-BE49-F238E27FC236}">
                <a16:creationId xmlns:a16="http://schemas.microsoft.com/office/drawing/2014/main" xmlns="" id="{AE973117-6EEB-409B-843D-AE00835D436E}"/>
              </a:ext>
            </a:extLst>
          </p:cNvPr>
          <p:cNvSpPr/>
          <p:nvPr/>
        </p:nvSpPr>
        <p:spPr>
          <a:xfrm>
            <a:off x="3723465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" name="Grafika 16" descr="Strzał w dziesiątkę">
            <a:extLst>
              <a:ext uri="{FF2B5EF4-FFF2-40B4-BE49-F238E27FC236}">
                <a16:creationId xmlns:a16="http://schemas.microsoft.com/office/drawing/2014/main" xmlns="" id="{5BF025BE-2D33-44BA-82E8-1B1D01B03B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833842" y="6344448"/>
            <a:ext cx="347360" cy="347360"/>
          </a:xfrm>
          <a:prstGeom prst="rect">
            <a:avLst/>
          </a:prstGeom>
        </p:spPr>
      </p:pic>
      <p:sp>
        <p:nvSpPr>
          <p:cNvPr id="31" name="Owal 30">
            <a:extLst>
              <a:ext uri="{FF2B5EF4-FFF2-40B4-BE49-F238E27FC236}">
                <a16:creationId xmlns:a16="http://schemas.microsoft.com/office/drawing/2014/main" xmlns="" id="{8015ABCF-B974-4AC8-8F9A-DFC6A035BC18}"/>
              </a:ext>
            </a:extLst>
          </p:cNvPr>
          <p:cNvSpPr/>
          <p:nvPr/>
        </p:nvSpPr>
        <p:spPr>
          <a:xfrm>
            <a:off x="5828097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Owal 31">
            <a:extLst>
              <a:ext uri="{FF2B5EF4-FFF2-40B4-BE49-F238E27FC236}">
                <a16:creationId xmlns:a16="http://schemas.microsoft.com/office/drawing/2014/main" xmlns="" id="{2F67F641-31B0-40DE-929C-3C096DDF55BA}"/>
              </a:ext>
            </a:extLst>
          </p:cNvPr>
          <p:cNvSpPr/>
          <p:nvPr/>
        </p:nvSpPr>
        <p:spPr>
          <a:xfrm>
            <a:off x="476975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Owal 32">
            <a:extLst>
              <a:ext uri="{FF2B5EF4-FFF2-40B4-BE49-F238E27FC236}">
                <a16:creationId xmlns:a16="http://schemas.microsoft.com/office/drawing/2014/main" xmlns="" id="{BEA73555-49E6-458B-B731-051B568247E5}"/>
              </a:ext>
            </a:extLst>
          </p:cNvPr>
          <p:cNvSpPr/>
          <p:nvPr/>
        </p:nvSpPr>
        <p:spPr>
          <a:xfrm>
            <a:off x="686398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Owal 33">
            <a:extLst>
              <a:ext uri="{FF2B5EF4-FFF2-40B4-BE49-F238E27FC236}">
                <a16:creationId xmlns:a16="http://schemas.microsoft.com/office/drawing/2014/main" xmlns="" id="{A383FD78-D502-41CF-80E6-3726E2BDD9C3}"/>
              </a:ext>
            </a:extLst>
          </p:cNvPr>
          <p:cNvSpPr/>
          <p:nvPr/>
        </p:nvSpPr>
        <p:spPr>
          <a:xfrm>
            <a:off x="7910273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fika 8" descr="Głos">
            <a:extLst>
              <a:ext uri="{FF2B5EF4-FFF2-40B4-BE49-F238E27FC236}">
                <a16:creationId xmlns:a16="http://schemas.microsoft.com/office/drawing/2014/main" xmlns="" id="{58A50862-4294-4ADA-9127-366CF91F10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969436" y="6363698"/>
            <a:ext cx="347360" cy="347360"/>
          </a:xfrm>
          <a:prstGeom prst="rect">
            <a:avLst/>
          </a:prstGeom>
        </p:spPr>
      </p:pic>
      <p:pic>
        <p:nvPicPr>
          <p:cNvPr id="14" name="Grafika 13" descr="Badania">
            <a:extLst>
              <a:ext uri="{FF2B5EF4-FFF2-40B4-BE49-F238E27FC236}">
                <a16:creationId xmlns:a16="http://schemas.microsoft.com/office/drawing/2014/main" xmlns="" id="{3934850C-D612-48FD-AFEB-149FC81988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875206" y="6367319"/>
            <a:ext cx="347360" cy="347360"/>
          </a:xfrm>
          <a:prstGeom prst="rect">
            <a:avLst/>
          </a:prstGeom>
        </p:spPr>
      </p:pic>
      <p:pic>
        <p:nvPicPr>
          <p:cNvPr id="22" name="Grafika 21" descr="Narzędzia">
            <a:extLst>
              <a:ext uri="{FF2B5EF4-FFF2-40B4-BE49-F238E27FC236}">
                <a16:creationId xmlns:a16="http://schemas.microsoft.com/office/drawing/2014/main" xmlns="" id="{DE4F686A-444E-41C4-A14E-D6120A7DDE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933549" y="6367319"/>
            <a:ext cx="347360" cy="347360"/>
          </a:xfrm>
          <a:prstGeom prst="rect">
            <a:avLst/>
          </a:prstGeom>
        </p:spPr>
      </p:pic>
      <p:pic>
        <p:nvPicPr>
          <p:cNvPr id="24" name="Grafika 23" descr="Wykres słupkowy">
            <a:extLst>
              <a:ext uri="{FF2B5EF4-FFF2-40B4-BE49-F238E27FC236}">
                <a16:creationId xmlns:a16="http://schemas.microsoft.com/office/drawing/2014/main" xmlns="" id="{B6ECC757-C7CD-4CAC-9CCC-C7563BEB42E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015725" y="6354073"/>
            <a:ext cx="347360" cy="34736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F22D2877-95AF-4B1C-9E34-549C216DC7DA}"/>
              </a:ext>
            </a:extLst>
          </p:cNvPr>
          <p:cNvSpPr txBox="1"/>
          <p:nvPr/>
        </p:nvSpPr>
        <p:spPr>
          <a:xfrm>
            <a:off x="495301" y="1565230"/>
            <a:ext cx="37864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Lato" panose="020F0502020204030203" pitchFamily="34" charset="-18"/>
              </a:rPr>
              <a:t>długość nagrania</a:t>
            </a:r>
          </a:p>
          <a:p>
            <a:r>
              <a:rPr lang="pl-PL" sz="3200" b="1" dirty="0">
                <a:latin typeface="Lato" panose="020F0502020204030203" pitchFamily="34" charset="-18"/>
              </a:rPr>
              <a:t>a</a:t>
            </a:r>
          </a:p>
          <a:p>
            <a:r>
              <a:rPr lang="pl-PL" sz="3200" b="1" dirty="0">
                <a:latin typeface="Lato" panose="020F0502020204030203" pitchFamily="34" charset="-18"/>
              </a:rPr>
              <a:t>rozpoznawalność</a:t>
            </a:r>
          </a:p>
          <a:p>
            <a:endParaRPr lang="pl-PL" sz="2400" dirty="0">
              <a:latin typeface="Lato" panose="020F0502020204030203" pitchFamily="34" charset="-18"/>
            </a:endParaRPr>
          </a:p>
          <a:p>
            <a:r>
              <a:rPr lang="pl-PL" sz="2400" dirty="0">
                <a:latin typeface="Lato" panose="020F0502020204030203" pitchFamily="34" charset="-18"/>
              </a:rPr>
              <a:t>Wszystkie firmy -</a:t>
            </a:r>
          </a:p>
          <a:p>
            <a:r>
              <a:rPr lang="pl-PL" sz="2400" dirty="0">
                <a:latin typeface="Lato" panose="020F0502020204030203" pitchFamily="34" charset="-18"/>
              </a:rPr>
              <a:t>mikrofon –</a:t>
            </a:r>
          </a:p>
          <a:p>
            <a:r>
              <a:rPr lang="pl-PL" sz="2400" dirty="0">
                <a:latin typeface="Lato" panose="020F0502020204030203" pitchFamily="34" charset="-18"/>
              </a:rPr>
              <a:t>procent średniej</a:t>
            </a:r>
          </a:p>
        </p:txBody>
      </p:sp>
    </p:spTree>
    <p:extLst>
      <p:ext uri="{BB962C8B-B14F-4D97-AF65-F5344CB8AC3E}">
        <p14:creationId xmlns:p14="http://schemas.microsoft.com/office/powerpoint/2010/main" val="42238830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8B4ADEEF-8E3E-41D3-8194-3E2D246213F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285" y="1565621"/>
            <a:ext cx="7221600" cy="4233600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Wyniki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xmlns="" id="{884F5237-5D13-46EA-8279-6988F96DA577}"/>
              </a:ext>
            </a:extLst>
          </p:cNvPr>
          <p:cNvCxnSpPr/>
          <p:nvPr/>
        </p:nvCxnSpPr>
        <p:spPr>
          <a:xfrm flipH="1">
            <a:off x="96253" y="1058779"/>
            <a:ext cx="120219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wal 25">
            <a:extLst>
              <a:ext uri="{FF2B5EF4-FFF2-40B4-BE49-F238E27FC236}">
                <a16:creationId xmlns:a16="http://schemas.microsoft.com/office/drawing/2014/main" xmlns="" id="{AE973117-6EEB-409B-843D-AE00835D436E}"/>
              </a:ext>
            </a:extLst>
          </p:cNvPr>
          <p:cNvSpPr/>
          <p:nvPr/>
        </p:nvSpPr>
        <p:spPr>
          <a:xfrm>
            <a:off x="3723465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" name="Grafika 16" descr="Strzał w dziesiątkę">
            <a:extLst>
              <a:ext uri="{FF2B5EF4-FFF2-40B4-BE49-F238E27FC236}">
                <a16:creationId xmlns:a16="http://schemas.microsoft.com/office/drawing/2014/main" xmlns="" id="{5BF025BE-2D33-44BA-82E8-1B1D01B03B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833842" y="6344448"/>
            <a:ext cx="347360" cy="347360"/>
          </a:xfrm>
          <a:prstGeom prst="rect">
            <a:avLst/>
          </a:prstGeom>
        </p:spPr>
      </p:pic>
      <p:sp>
        <p:nvSpPr>
          <p:cNvPr id="31" name="Owal 30">
            <a:extLst>
              <a:ext uri="{FF2B5EF4-FFF2-40B4-BE49-F238E27FC236}">
                <a16:creationId xmlns:a16="http://schemas.microsoft.com/office/drawing/2014/main" xmlns="" id="{8015ABCF-B974-4AC8-8F9A-DFC6A035BC18}"/>
              </a:ext>
            </a:extLst>
          </p:cNvPr>
          <p:cNvSpPr/>
          <p:nvPr/>
        </p:nvSpPr>
        <p:spPr>
          <a:xfrm>
            <a:off x="5828097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Owal 31">
            <a:extLst>
              <a:ext uri="{FF2B5EF4-FFF2-40B4-BE49-F238E27FC236}">
                <a16:creationId xmlns:a16="http://schemas.microsoft.com/office/drawing/2014/main" xmlns="" id="{2F67F641-31B0-40DE-929C-3C096DDF55BA}"/>
              </a:ext>
            </a:extLst>
          </p:cNvPr>
          <p:cNvSpPr/>
          <p:nvPr/>
        </p:nvSpPr>
        <p:spPr>
          <a:xfrm>
            <a:off x="476975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Owal 32">
            <a:extLst>
              <a:ext uri="{FF2B5EF4-FFF2-40B4-BE49-F238E27FC236}">
                <a16:creationId xmlns:a16="http://schemas.microsoft.com/office/drawing/2014/main" xmlns="" id="{BEA73555-49E6-458B-B731-051B568247E5}"/>
              </a:ext>
            </a:extLst>
          </p:cNvPr>
          <p:cNvSpPr/>
          <p:nvPr/>
        </p:nvSpPr>
        <p:spPr>
          <a:xfrm>
            <a:off x="686398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Owal 33">
            <a:extLst>
              <a:ext uri="{FF2B5EF4-FFF2-40B4-BE49-F238E27FC236}">
                <a16:creationId xmlns:a16="http://schemas.microsoft.com/office/drawing/2014/main" xmlns="" id="{A383FD78-D502-41CF-80E6-3726E2BDD9C3}"/>
              </a:ext>
            </a:extLst>
          </p:cNvPr>
          <p:cNvSpPr/>
          <p:nvPr/>
        </p:nvSpPr>
        <p:spPr>
          <a:xfrm>
            <a:off x="7910273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fika 8" descr="Głos">
            <a:extLst>
              <a:ext uri="{FF2B5EF4-FFF2-40B4-BE49-F238E27FC236}">
                <a16:creationId xmlns:a16="http://schemas.microsoft.com/office/drawing/2014/main" xmlns="" id="{58A50862-4294-4ADA-9127-366CF91F10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969436" y="6363698"/>
            <a:ext cx="347360" cy="347360"/>
          </a:xfrm>
          <a:prstGeom prst="rect">
            <a:avLst/>
          </a:prstGeom>
        </p:spPr>
      </p:pic>
      <p:pic>
        <p:nvPicPr>
          <p:cNvPr id="14" name="Grafika 13" descr="Badania">
            <a:extLst>
              <a:ext uri="{FF2B5EF4-FFF2-40B4-BE49-F238E27FC236}">
                <a16:creationId xmlns:a16="http://schemas.microsoft.com/office/drawing/2014/main" xmlns="" id="{3934850C-D612-48FD-AFEB-149FC81988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875206" y="6367319"/>
            <a:ext cx="347360" cy="347360"/>
          </a:xfrm>
          <a:prstGeom prst="rect">
            <a:avLst/>
          </a:prstGeom>
        </p:spPr>
      </p:pic>
      <p:pic>
        <p:nvPicPr>
          <p:cNvPr id="22" name="Grafika 21" descr="Narzędzia">
            <a:extLst>
              <a:ext uri="{FF2B5EF4-FFF2-40B4-BE49-F238E27FC236}">
                <a16:creationId xmlns:a16="http://schemas.microsoft.com/office/drawing/2014/main" xmlns="" id="{DE4F686A-444E-41C4-A14E-D6120A7DDE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933549" y="6367319"/>
            <a:ext cx="347360" cy="347360"/>
          </a:xfrm>
          <a:prstGeom prst="rect">
            <a:avLst/>
          </a:prstGeom>
        </p:spPr>
      </p:pic>
      <p:pic>
        <p:nvPicPr>
          <p:cNvPr id="24" name="Grafika 23" descr="Wykres słupkowy">
            <a:extLst>
              <a:ext uri="{FF2B5EF4-FFF2-40B4-BE49-F238E27FC236}">
                <a16:creationId xmlns:a16="http://schemas.microsoft.com/office/drawing/2014/main" xmlns="" id="{B6ECC757-C7CD-4CAC-9CCC-C7563BEB42E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015725" y="6354073"/>
            <a:ext cx="347360" cy="34736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F22D2877-95AF-4B1C-9E34-549C216DC7DA}"/>
              </a:ext>
            </a:extLst>
          </p:cNvPr>
          <p:cNvSpPr txBox="1"/>
          <p:nvPr/>
        </p:nvSpPr>
        <p:spPr>
          <a:xfrm>
            <a:off x="495300" y="1565230"/>
            <a:ext cx="39225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Lato" panose="020F0502020204030203" pitchFamily="34" charset="-18"/>
              </a:rPr>
              <a:t>charakterystyka źródła</a:t>
            </a:r>
          </a:p>
          <a:p>
            <a:r>
              <a:rPr lang="pl-PL" sz="3200" b="1" dirty="0">
                <a:latin typeface="Lato" panose="020F0502020204030203" pitchFamily="34" charset="-18"/>
              </a:rPr>
              <a:t>a</a:t>
            </a:r>
          </a:p>
          <a:p>
            <a:r>
              <a:rPr lang="pl-PL" sz="3200" b="1" dirty="0">
                <a:latin typeface="Lato" panose="020F0502020204030203" pitchFamily="34" charset="-18"/>
              </a:rPr>
              <a:t>rozpoznawalność</a:t>
            </a:r>
          </a:p>
          <a:p>
            <a:endParaRPr lang="pl-PL" sz="2400" dirty="0">
              <a:latin typeface="Lato" panose="020F0502020204030203" pitchFamily="34" charset="-18"/>
            </a:endParaRPr>
          </a:p>
          <a:p>
            <a:r>
              <a:rPr lang="pl-PL" sz="2400" dirty="0">
                <a:latin typeface="Lato" panose="020F0502020204030203" pitchFamily="34" charset="-18"/>
              </a:rPr>
              <a:t>6 najlepszych urządzeń -</a:t>
            </a:r>
          </a:p>
          <a:p>
            <a:r>
              <a:rPr lang="pl-PL" sz="2400" dirty="0">
                <a:latin typeface="Lato" panose="020F0502020204030203" pitchFamily="34" charset="-18"/>
              </a:rPr>
              <a:t>procent średniej</a:t>
            </a:r>
          </a:p>
        </p:txBody>
      </p:sp>
    </p:spTree>
    <p:extLst>
      <p:ext uri="{BB962C8B-B14F-4D97-AF65-F5344CB8AC3E}">
        <p14:creationId xmlns:p14="http://schemas.microsoft.com/office/powerpoint/2010/main" val="36997183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>
            <a:extLst>
              <a:ext uri="{FF2B5EF4-FFF2-40B4-BE49-F238E27FC236}">
                <a16:creationId xmlns:a16="http://schemas.microsoft.com/office/drawing/2014/main" xmlns="" id="{94A00823-7541-4632-BF3D-81B17EA0D9A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285" y="1593483"/>
            <a:ext cx="7221600" cy="4233600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Wyniki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xmlns="" id="{884F5237-5D13-46EA-8279-6988F96DA577}"/>
              </a:ext>
            </a:extLst>
          </p:cNvPr>
          <p:cNvCxnSpPr/>
          <p:nvPr/>
        </p:nvCxnSpPr>
        <p:spPr>
          <a:xfrm flipH="1">
            <a:off x="96253" y="1058779"/>
            <a:ext cx="120219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wal 25">
            <a:extLst>
              <a:ext uri="{FF2B5EF4-FFF2-40B4-BE49-F238E27FC236}">
                <a16:creationId xmlns:a16="http://schemas.microsoft.com/office/drawing/2014/main" xmlns="" id="{AE973117-6EEB-409B-843D-AE00835D436E}"/>
              </a:ext>
            </a:extLst>
          </p:cNvPr>
          <p:cNvSpPr/>
          <p:nvPr/>
        </p:nvSpPr>
        <p:spPr>
          <a:xfrm>
            <a:off x="3723465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" name="Grafika 16" descr="Strzał w dziesiątkę">
            <a:extLst>
              <a:ext uri="{FF2B5EF4-FFF2-40B4-BE49-F238E27FC236}">
                <a16:creationId xmlns:a16="http://schemas.microsoft.com/office/drawing/2014/main" xmlns="" id="{5BF025BE-2D33-44BA-82E8-1B1D01B03B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833842" y="6344448"/>
            <a:ext cx="347360" cy="347360"/>
          </a:xfrm>
          <a:prstGeom prst="rect">
            <a:avLst/>
          </a:prstGeom>
        </p:spPr>
      </p:pic>
      <p:sp>
        <p:nvSpPr>
          <p:cNvPr id="31" name="Owal 30">
            <a:extLst>
              <a:ext uri="{FF2B5EF4-FFF2-40B4-BE49-F238E27FC236}">
                <a16:creationId xmlns:a16="http://schemas.microsoft.com/office/drawing/2014/main" xmlns="" id="{8015ABCF-B974-4AC8-8F9A-DFC6A035BC18}"/>
              </a:ext>
            </a:extLst>
          </p:cNvPr>
          <p:cNvSpPr/>
          <p:nvPr/>
        </p:nvSpPr>
        <p:spPr>
          <a:xfrm>
            <a:off x="5828097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Owal 31">
            <a:extLst>
              <a:ext uri="{FF2B5EF4-FFF2-40B4-BE49-F238E27FC236}">
                <a16:creationId xmlns:a16="http://schemas.microsoft.com/office/drawing/2014/main" xmlns="" id="{2F67F641-31B0-40DE-929C-3C096DDF55BA}"/>
              </a:ext>
            </a:extLst>
          </p:cNvPr>
          <p:cNvSpPr/>
          <p:nvPr/>
        </p:nvSpPr>
        <p:spPr>
          <a:xfrm>
            <a:off x="476975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Owal 32">
            <a:extLst>
              <a:ext uri="{FF2B5EF4-FFF2-40B4-BE49-F238E27FC236}">
                <a16:creationId xmlns:a16="http://schemas.microsoft.com/office/drawing/2014/main" xmlns="" id="{BEA73555-49E6-458B-B731-051B568247E5}"/>
              </a:ext>
            </a:extLst>
          </p:cNvPr>
          <p:cNvSpPr/>
          <p:nvPr/>
        </p:nvSpPr>
        <p:spPr>
          <a:xfrm>
            <a:off x="686398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Owal 33">
            <a:extLst>
              <a:ext uri="{FF2B5EF4-FFF2-40B4-BE49-F238E27FC236}">
                <a16:creationId xmlns:a16="http://schemas.microsoft.com/office/drawing/2014/main" xmlns="" id="{A383FD78-D502-41CF-80E6-3726E2BDD9C3}"/>
              </a:ext>
            </a:extLst>
          </p:cNvPr>
          <p:cNvSpPr/>
          <p:nvPr/>
        </p:nvSpPr>
        <p:spPr>
          <a:xfrm>
            <a:off x="7910273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fika 8" descr="Głos">
            <a:extLst>
              <a:ext uri="{FF2B5EF4-FFF2-40B4-BE49-F238E27FC236}">
                <a16:creationId xmlns:a16="http://schemas.microsoft.com/office/drawing/2014/main" xmlns="" id="{58A50862-4294-4ADA-9127-366CF91F10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969436" y="6363698"/>
            <a:ext cx="347360" cy="347360"/>
          </a:xfrm>
          <a:prstGeom prst="rect">
            <a:avLst/>
          </a:prstGeom>
        </p:spPr>
      </p:pic>
      <p:pic>
        <p:nvPicPr>
          <p:cNvPr id="14" name="Grafika 13" descr="Badania">
            <a:extLst>
              <a:ext uri="{FF2B5EF4-FFF2-40B4-BE49-F238E27FC236}">
                <a16:creationId xmlns:a16="http://schemas.microsoft.com/office/drawing/2014/main" xmlns="" id="{3934850C-D612-48FD-AFEB-149FC81988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875206" y="6367319"/>
            <a:ext cx="347360" cy="347360"/>
          </a:xfrm>
          <a:prstGeom prst="rect">
            <a:avLst/>
          </a:prstGeom>
        </p:spPr>
      </p:pic>
      <p:pic>
        <p:nvPicPr>
          <p:cNvPr id="22" name="Grafika 21" descr="Narzędzia">
            <a:extLst>
              <a:ext uri="{FF2B5EF4-FFF2-40B4-BE49-F238E27FC236}">
                <a16:creationId xmlns:a16="http://schemas.microsoft.com/office/drawing/2014/main" xmlns="" id="{DE4F686A-444E-41C4-A14E-D6120A7DDE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933549" y="6367319"/>
            <a:ext cx="347360" cy="347360"/>
          </a:xfrm>
          <a:prstGeom prst="rect">
            <a:avLst/>
          </a:prstGeom>
        </p:spPr>
      </p:pic>
      <p:pic>
        <p:nvPicPr>
          <p:cNvPr id="24" name="Grafika 23" descr="Wykres słupkowy">
            <a:extLst>
              <a:ext uri="{FF2B5EF4-FFF2-40B4-BE49-F238E27FC236}">
                <a16:creationId xmlns:a16="http://schemas.microsoft.com/office/drawing/2014/main" xmlns="" id="{B6ECC757-C7CD-4CAC-9CCC-C7563BEB42E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015725" y="6354073"/>
            <a:ext cx="347360" cy="34736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F22D2877-95AF-4B1C-9E34-549C216DC7DA}"/>
              </a:ext>
            </a:extLst>
          </p:cNvPr>
          <p:cNvSpPr txBox="1"/>
          <p:nvPr/>
        </p:nvSpPr>
        <p:spPr>
          <a:xfrm>
            <a:off x="495300" y="1565230"/>
            <a:ext cx="39225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Lato" panose="020F0502020204030203" pitchFamily="34" charset="-18"/>
              </a:rPr>
              <a:t>charakterystyka źródła</a:t>
            </a:r>
          </a:p>
          <a:p>
            <a:r>
              <a:rPr lang="pl-PL" sz="3200" b="1" dirty="0">
                <a:latin typeface="Lato" panose="020F0502020204030203" pitchFamily="34" charset="-18"/>
              </a:rPr>
              <a:t>a</a:t>
            </a:r>
          </a:p>
          <a:p>
            <a:r>
              <a:rPr lang="pl-PL" sz="3200" b="1" dirty="0">
                <a:latin typeface="Lato" panose="020F0502020204030203" pitchFamily="34" charset="-18"/>
              </a:rPr>
              <a:t>rozpoznawalność</a:t>
            </a:r>
          </a:p>
          <a:p>
            <a:endParaRPr lang="pl-PL" sz="2400" dirty="0">
              <a:latin typeface="Lato" panose="020F0502020204030203" pitchFamily="34" charset="-18"/>
            </a:endParaRPr>
          </a:p>
          <a:p>
            <a:r>
              <a:rPr lang="pl-PL" sz="2400" dirty="0">
                <a:latin typeface="Lato" panose="020F0502020204030203" pitchFamily="34" charset="-18"/>
              </a:rPr>
              <a:t>6 najlepszych urządzeń -</a:t>
            </a:r>
          </a:p>
          <a:p>
            <a:r>
              <a:rPr lang="pl-PL" sz="2400" dirty="0">
                <a:latin typeface="Lato" panose="020F0502020204030203" pitchFamily="34" charset="-18"/>
              </a:rPr>
              <a:t>różnica od średniej</a:t>
            </a:r>
          </a:p>
        </p:txBody>
      </p:sp>
    </p:spTree>
    <p:extLst>
      <p:ext uri="{BB962C8B-B14F-4D97-AF65-F5344CB8AC3E}">
        <p14:creationId xmlns:p14="http://schemas.microsoft.com/office/powerpoint/2010/main" val="1325193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A4F56584-5A9E-45C9-BE83-86D410C42D0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754" y="1639586"/>
            <a:ext cx="7221600" cy="4233600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Wyniki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xmlns="" id="{884F5237-5D13-46EA-8279-6988F96DA577}"/>
              </a:ext>
            </a:extLst>
          </p:cNvPr>
          <p:cNvCxnSpPr/>
          <p:nvPr/>
        </p:nvCxnSpPr>
        <p:spPr>
          <a:xfrm flipH="1">
            <a:off x="96253" y="1058779"/>
            <a:ext cx="120219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wal 25">
            <a:extLst>
              <a:ext uri="{FF2B5EF4-FFF2-40B4-BE49-F238E27FC236}">
                <a16:creationId xmlns:a16="http://schemas.microsoft.com/office/drawing/2014/main" xmlns="" id="{AE973117-6EEB-409B-843D-AE00835D436E}"/>
              </a:ext>
            </a:extLst>
          </p:cNvPr>
          <p:cNvSpPr/>
          <p:nvPr/>
        </p:nvSpPr>
        <p:spPr>
          <a:xfrm>
            <a:off x="3723465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" name="Grafika 16" descr="Strzał w dziesiątkę">
            <a:extLst>
              <a:ext uri="{FF2B5EF4-FFF2-40B4-BE49-F238E27FC236}">
                <a16:creationId xmlns:a16="http://schemas.microsoft.com/office/drawing/2014/main" xmlns="" id="{5BF025BE-2D33-44BA-82E8-1B1D01B03B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833842" y="6344448"/>
            <a:ext cx="347360" cy="347360"/>
          </a:xfrm>
          <a:prstGeom prst="rect">
            <a:avLst/>
          </a:prstGeom>
        </p:spPr>
      </p:pic>
      <p:sp>
        <p:nvSpPr>
          <p:cNvPr id="31" name="Owal 30">
            <a:extLst>
              <a:ext uri="{FF2B5EF4-FFF2-40B4-BE49-F238E27FC236}">
                <a16:creationId xmlns:a16="http://schemas.microsoft.com/office/drawing/2014/main" xmlns="" id="{8015ABCF-B974-4AC8-8F9A-DFC6A035BC18}"/>
              </a:ext>
            </a:extLst>
          </p:cNvPr>
          <p:cNvSpPr/>
          <p:nvPr/>
        </p:nvSpPr>
        <p:spPr>
          <a:xfrm>
            <a:off x="5828097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Owal 31">
            <a:extLst>
              <a:ext uri="{FF2B5EF4-FFF2-40B4-BE49-F238E27FC236}">
                <a16:creationId xmlns:a16="http://schemas.microsoft.com/office/drawing/2014/main" xmlns="" id="{2F67F641-31B0-40DE-929C-3C096DDF55BA}"/>
              </a:ext>
            </a:extLst>
          </p:cNvPr>
          <p:cNvSpPr/>
          <p:nvPr/>
        </p:nvSpPr>
        <p:spPr>
          <a:xfrm>
            <a:off x="476975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Owal 32">
            <a:extLst>
              <a:ext uri="{FF2B5EF4-FFF2-40B4-BE49-F238E27FC236}">
                <a16:creationId xmlns:a16="http://schemas.microsoft.com/office/drawing/2014/main" xmlns="" id="{BEA73555-49E6-458B-B731-051B568247E5}"/>
              </a:ext>
            </a:extLst>
          </p:cNvPr>
          <p:cNvSpPr/>
          <p:nvPr/>
        </p:nvSpPr>
        <p:spPr>
          <a:xfrm>
            <a:off x="686398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Owal 33">
            <a:extLst>
              <a:ext uri="{FF2B5EF4-FFF2-40B4-BE49-F238E27FC236}">
                <a16:creationId xmlns:a16="http://schemas.microsoft.com/office/drawing/2014/main" xmlns="" id="{A383FD78-D502-41CF-80E6-3726E2BDD9C3}"/>
              </a:ext>
            </a:extLst>
          </p:cNvPr>
          <p:cNvSpPr/>
          <p:nvPr/>
        </p:nvSpPr>
        <p:spPr>
          <a:xfrm>
            <a:off x="7910273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fika 8" descr="Głos">
            <a:extLst>
              <a:ext uri="{FF2B5EF4-FFF2-40B4-BE49-F238E27FC236}">
                <a16:creationId xmlns:a16="http://schemas.microsoft.com/office/drawing/2014/main" xmlns="" id="{58A50862-4294-4ADA-9127-366CF91F10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969436" y="6363698"/>
            <a:ext cx="347360" cy="347360"/>
          </a:xfrm>
          <a:prstGeom prst="rect">
            <a:avLst/>
          </a:prstGeom>
        </p:spPr>
      </p:pic>
      <p:pic>
        <p:nvPicPr>
          <p:cNvPr id="14" name="Grafika 13" descr="Badania">
            <a:extLst>
              <a:ext uri="{FF2B5EF4-FFF2-40B4-BE49-F238E27FC236}">
                <a16:creationId xmlns:a16="http://schemas.microsoft.com/office/drawing/2014/main" xmlns="" id="{3934850C-D612-48FD-AFEB-149FC81988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875206" y="6367319"/>
            <a:ext cx="347360" cy="347360"/>
          </a:xfrm>
          <a:prstGeom prst="rect">
            <a:avLst/>
          </a:prstGeom>
        </p:spPr>
      </p:pic>
      <p:pic>
        <p:nvPicPr>
          <p:cNvPr id="22" name="Grafika 21" descr="Narzędzia">
            <a:extLst>
              <a:ext uri="{FF2B5EF4-FFF2-40B4-BE49-F238E27FC236}">
                <a16:creationId xmlns:a16="http://schemas.microsoft.com/office/drawing/2014/main" xmlns="" id="{DE4F686A-444E-41C4-A14E-D6120A7DDE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933549" y="6367319"/>
            <a:ext cx="347360" cy="347360"/>
          </a:xfrm>
          <a:prstGeom prst="rect">
            <a:avLst/>
          </a:prstGeom>
        </p:spPr>
      </p:pic>
      <p:pic>
        <p:nvPicPr>
          <p:cNvPr id="24" name="Grafika 23" descr="Wykres słupkowy">
            <a:extLst>
              <a:ext uri="{FF2B5EF4-FFF2-40B4-BE49-F238E27FC236}">
                <a16:creationId xmlns:a16="http://schemas.microsoft.com/office/drawing/2014/main" xmlns="" id="{B6ECC757-C7CD-4CAC-9CCC-C7563BEB42E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015725" y="6354073"/>
            <a:ext cx="347360" cy="34736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F22D2877-95AF-4B1C-9E34-549C216DC7DA}"/>
              </a:ext>
            </a:extLst>
          </p:cNvPr>
          <p:cNvSpPr txBox="1"/>
          <p:nvPr/>
        </p:nvSpPr>
        <p:spPr>
          <a:xfrm>
            <a:off x="495300" y="1565230"/>
            <a:ext cx="39225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Lato" panose="020F0502020204030203" pitchFamily="34" charset="-18"/>
              </a:rPr>
              <a:t>charakterystyka źródła</a:t>
            </a:r>
          </a:p>
          <a:p>
            <a:r>
              <a:rPr lang="pl-PL" sz="3200" b="1" dirty="0">
                <a:latin typeface="Lato" panose="020F0502020204030203" pitchFamily="34" charset="-18"/>
              </a:rPr>
              <a:t>a</a:t>
            </a:r>
          </a:p>
          <a:p>
            <a:r>
              <a:rPr lang="pl-PL" sz="3200" b="1" dirty="0">
                <a:latin typeface="Lato" panose="020F0502020204030203" pitchFamily="34" charset="-18"/>
              </a:rPr>
              <a:t>rozpoznawalność</a:t>
            </a:r>
          </a:p>
          <a:p>
            <a:endParaRPr lang="pl-PL" sz="2400" dirty="0">
              <a:latin typeface="Lato" panose="020F0502020204030203" pitchFamily="34" charset="-18"/>
            </a:endParaRPr>
          </a:p>
          <a:p>
            <a:r>
              <a:rPr lang="pl-PL" sz="2400" dirty="0">
                <a:latin typeface="Lato" panose="020F0502020204030203" pitchFamily="34" charset="-18"/>
              </a:rPr>
              <a:t>6 najlepszych urządzeń –</a:t>
            </a:r>
          </a:p>
          <a:p>
            <a:r>
              <a:rPr lang="pl-PL" sz="2400" dirty="0">
                <a:latin typeface="Lato" panose="020F0502020204030203" pitchFamily="34" charset="-18"/>
              </a:rPr>
              <a:t>Radio i TV -</a:t>
            </a:r>
          </a:p>
          <a:p>
            <a:r>
              <a:rPr lang="pl-PL" sz="2400" dirty="0">
                <a:latin typeface="Lato" panose="020F0502020204030203" pitchFamily="34" charset="-18"/>
              </a:rPr>
              <a:t>procent średniej</a:t>
            </a:r>
          </a:p>
        </p:txBody>
      </p:sp>
    </p:spTree>
    <p:extLst>
      <p:ext uri="{BB962C8B-B14F-4D97-AF65-F5344CB8AC3E}">
        <p14:creationId xmlns:p14="http://schemas.microsoft.com/office/powerpoint/2010/main" val="41982873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193AFDF5-8063-494D-BA20-53F32B8A80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71" y="1593478"/>
            <a:ext cx="7221600" cy="4233595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Wyniki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xmlns="" id="{884F5237-5D13-46EA-8279-6988F96DA577}"/>
              </a:ext>
            </a:extLst>
          </p:cNvPr>
          <p:cNvCxnSpPr/>
          <p:nvPr/>
        </p:nvCxnSpPr>
        <p:spPr>
          <a:xfrm flipH="1">
            <a:off x="96253" y="1058779"/>
            <a:ext cx="120219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wal 25">
            <a:extLst>
              <a:ext uri="{FF2B5EF4-FFF2-40B4-BE49-F238E27FC236}">
                <a16:creationId xmlns:a16="http://schemas.microsoft.com/office/drawing/2014/main" xmlns="" id="{AE973117-6EEB-409B-843D-AE00835D436E}"/>
              </a:ext>
            </a:extLst>
          </p:cNvPr>
          <p:cNvSpPr/>
          <p:nvPr/>
        </p:nvSpPr>
        <p:spPr>
          <a:xfrm>
            <a:off x="3723465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" name="Grafika 16" descr="Strzał w dziesiątkę">
            <a:extLst>
              <a:ext uri="{FF2B5EF4-FFF2-40B4-BE49-F238E27FC236}">
                <a16:creationId xmlns:a16="http://schemas.microsoft.com/office/drawing/2014/main" xmlns="" id="{5BF025BE-2D33-44BA-82E8-1B1D01B03B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833842" y="6344448"/>
            <a:ext cx="347360" cy="347360"/>
          </a:xfrm>
          <a:prstGeom prst="rect">
            <a:avLst/>
          </a:prstGeom>
        </p:spPr>
      </p:pic>
      <p:sp>
        <p:nvSpPr>
          <p:cNvPr id="31" name="Owal 30">
            <a:extLst>
              <a:ext uri="{FF2B5EF4-FFF2-40B4-BE49-F238E27FC236}">
                <a16:creationId xmlns:a16="http://schemas.microsoft.com/office/drawing/2014/main" xmlns="" id="{8015ABCF-B974-4AC8-8F9A-DFC6A035BC18}"/>
              </a:ext>
            </a:extLst>
          </p:cNvPr>
          <p:cNvSpPr/>
          <p:nvPr/>
        </p:nvSpPr>
        <p:spPr>
          <a:xfrm>
            <a:off x="5828097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Owal 31">
            <a:extLst>
              <a:ext uri="{FF2B5EF4-FFF2-40B4-BE49-F238E27FC236}">
                <a16:creationId xmlns:a16="http://schemas.microsoft.com/office/drawing/2014/main" xmlns="" id="{2F67F641-31B0-40DE-929C-3C096DDF55BA}"/>
              </a:ext>
            </a:extLst>
          </p:cNvPr>
          <p:cNvSpPr/>
          <p:nvPr/>
        </p:nvSpPr>
        <p:spPr>
          <a:xfrm>
            <a:off x="476975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Owal 32">
            <a:extLst>
              <a:ext uri="{FF2B5EF4-FFF2-40B4-BE49-F238E27FC236}">
                <a16:creationId xmlns:a16="http://schemas.microsoft.com/office/drawing/2014/main" xmlns="" id="{BEA73555-49E6-458B-B731-051B568247E5}"/>
              </a:ext>
            </a:extLst>
          </p:cNvPr>
          <p:cNvSpPr/>
          <p:nvPr/>
        </p:nvSpPr>
        <p:spPr>
          <a:xfrm>
            <a:off x="686398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Owal 33">
            <a:extLst>
              <a:ext uri="{FF2B5EF4-FFF2-40B4-BE49-F238E27FC236}">
                <a16:creationId xmlns:a16="http://schemas.microsoft.com/office/drawing/2014/main" xmlns="" id="{A383FD78-D502-41CF-80E6-3726E2BDD9C3}"/>
              </a:ext>
            </a:extLst>
          </p:cNvPr>
          <p:cNvSpPr/>
          <p:nvPr/>
        </p:nvSpPr>
        <p:spPr>
          <a:xfrm>
            <a:off x="7910273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fika 8" descr="Głos">
            <a:extLst>
              <a:ext uri="{FF2B5EF4-FFF2-40B4-BE49-F238E27FC236}">
                <a16:creationId xmlns:a16="http://schemas.microsoft.com/office/drawing/2014/main" xmlns="" id="{58A50862-4294-4ADA-9127-366CF91F10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969436" y="6363698"/>
            <a:ext cx="347360" cy="347360"/>
          </a:xfrm>
          <a:prstGeom prst="rect">
            <a:avLst/>
          </a:prstGeom>
        </p:spPr>
      </p:pic>
      <p:pic>
        <p:nvPicPr>
          <p:cNvPr id="14" name="Grafika 13" descr="Badania">
            <a:extLst>
              <a:ext uri="{FF2B5EF4-FFF2-40B4-BE49-F238E27FC236}">
                <a16:creationId xmlns:a16="http://schemas.microsoft.com/office/drawing/2014/main" xmlns="" id="{3934850C-D612-48FD-AFEB-149FC81988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875206" y="6367319"/>
            <a:ext cx="347360" cy="347360"/>
          </a:xfrm>
          <a:prstGeom prst="rect">
            <a:avLst/>
          </a:prstGeom>
        </p:spPr>
      </p:pic>
      <p:pic>
        <p:nvPicPr>
          <p:cNvPr id="22" name="Grafika 21" descr="Narzędzia">
            <a:extLst>
              <a:ext uri="{FF2B5EF4-FFF2-40B4-BE49-F238E27FC236}">
                <a16:creationId xmlns:a16="http://schemas.microsoft.com/office/drawing/2014/main" xmlns="" id="{DE4F686A-444E-41C4-A14E-D6120A7DDE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933549" y="6367319"/>
            <a:ext cx="347360" cy="347360"/>
          </a:xfrm>
          <a:prstGeom prst="rect">
            <a:avLst/>
          </a:prstGeom>
        </p:spPr>
      </p:pic>
      <p:pic>
        <p:nvPicPr>
          <p:cNvPr id="24" name="Grafika 23" descr="Wykres słupkowy">
            <a:extLst>
              <a:ext uri="{FF2B5EF4-FFF2-40B4-BE49-F238E27FC236}">
                <a16:creationId xmlns:a16="http://schemas.microsoft.com/office/drawing/2014/main" xmlns="" id="{B6ECC757-C7CD-4CAC-9CCC-C7563BEB42E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015725" y="6354073"/>
            <a:ext cx="347360" cy="34736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F22D2877-95AF-4B1C-9E34-549C216DC7DA}"/>
              </a:ext>
            </a:extLst>
          </p:cNvPr>
          <p:cNvSpPr txBox="1"/>
          <p:nvPr/>
        </p:nvSpPr>
        <p:spPr>
          <a:xfrm>
            <a:off x="495300" y="1565230"/>
            <a:ext cx="39225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Lato" panose="020F0502020204030203" pitchFamily="34" charset="-18"/>
              </a:rPr>
              <a:t>charakterystyka źródła</a:t>
            </a:r>
          </a:p>
          <a:p>
            <a:r>
              <a:rPr lang="pl-PL" sz="3200" b="1" dirty="0">
                <a:latin typeface="Lato" panose="020F0502020204030203" pitchFamily="34" charset="-18"/>
              </a:rPr>
              <a:t>a</a:t>
            </a:r>
          </a:p>
          <a:p>
            <a:r>
              <a:rPr lang="pl-PL" sz="3200" b="1" dirty="0">
                <a:latin typeface="Lato" panose="020F0502020204030203" pitchFamily="34" charset="-18"/>
              </a:rPr>
              <a:t>rozpoznawalność</a:t>
            </a:r>
          </a:p>
          <a:p>
            <a:endParaRPr lang="pl-PL" sz="2400" dirty="0">
              <a:latin typeface="Lato" panose="020F0502020204030203" pitchFamily="34" charset="-18"/>
            </a:endParaRPr>
          </a:p>
          <a:p>
            <a:r>
              <a:rPr lang="pl-PL" sz="2400" dirty="0">
                <a:latin typeface="Lato" panose="020F0502020204030203" pitchFamily="34" charset="-18"/>
              </a:rPr>
              <a:t>6 najlepszych urządzeń –</a:t>
            </a:r>
          </a:p>
          <a:p>
            <a:r>
              <a:rPr lang="pl-PL" sz="2400" dirty="0">
                <a:latin typeface="Lato" panose="020F0502020204030203" pitchFamily="34" charset="-18"/>
              </a:rPr>
              <a:t>Radio i TV -</a:t>
            </a:r>
          </a:p>
          <a:p>
            <a:r>
              <a:rPr lang="pl-PL" sz="2400" dirty="0">
                <a:latin typeface="Lato" panose="020F0502020204030203" pitchFamily="34" charset="-18"/>
              </a:rPr>
              <a:t>różnica od średniej</a:t>
            </a:r>
          </a:p>
        </p:txBody>
      </p:sp>
    </p:spTree>
    <p:extLst>
      <p:ext uri="{BB962C8B-B14F-4D97-AF65-F5344CB8AC3E}">
        <p14:creationId xmlns:p14="http://schemas.microsoft.com/office/powerpoint/2010/main" val="1053714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Cele projektu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xmlns="" id="{D7B65576-8267-406A-A37C-A67EB8A7C2E5}"/>
              </a:ext>
            </a:extLst>
          </p:cNvPr>
          <p:cNvGrpSpPr/>
          <p:nvPr/>
        </p:nvGrpSpPr>
        <p:grpSpPr>
          <a:xfrm>
            <a:off x="5238713" y="3052018"/>
            <a:ext cx="3240000" cy="3240000"/>
            <a:chOff x="5238713" y="3052018"/>
            <a:chExt cx="3240000" cy="3240000"/>
          </a:xfrm>
        </p:grpSpPr>
        <p:grpSp>
          <p:nvGrpSpPr>
            <p:cNvPr id="10" name="Grupa 9">
              <a:extLst>
                <a:ext uri="{FF2B5EF4-FFF2-40B4-BE49-F238E27FC236}">
                  <a16:creationId xmlns:a16="http://schemas.microsoft.com/office/drawing/2014/main" xmlns="" id="{F2F34302-5A83-4ABA-B2D3-4B58BF14BBC9}"/>
                </a:ext>
              </a:extLst>
            </p:cNvPr>
            <p:cNvGrpSpPr/>
            <p:nvPr/>
          </p:nvGrpSpPr>
          <p:grpSpPr>
            <a:xfrm>
              <a:off x="5721926" y="3711920"/>
              <a:ext cx="2323058" cy="1920196"/>
              <a:chOff x="2952953" y="1050448"/>
              <a:chExt cx="2323058" cy="1920196"/>
            </a:xfrm>
          </p:grpSpPr>
          <p:sp>
            <p:nvSpPr>
              <p:cNvPr id="24" name="pole tekstowe 23">
                <a:extLst>
                  <a:ext uri="{FF2B5EF4-FFF2-40B4-BE49-F238E27FC236}">
                    <a16:creationId xmlns:a16="http://schemas.microsoft.com/office/drawing/2014/main" xmlns="" id="{983D7D61-B3A0-4719-9EC6-D00D64E2B86C}"/>
                  </a:ext>
                </a:extLst>
              </p:cNvPr>
              <p:cNvSpPr txBox="1"/>
              <p:nvPr/>
            </p:nvSpPr>
            <p:spPr>
              <a:xfrm>
                <a:off x="2952953" y="1425425"/>
                <a:ext cx="2275765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Lato" panose="020F0502020204030203" pitchFamily="34" charset="-18"/>
                    <a:ea typeface="+mn-ea"/>
                    <a:cs typeface="+mn-cs"/>
                  </a:rPr>
                  <a:t>dane RPD </a:t>
                </a:r>
                <a:br>
                  <a:rPr kumimoji="0" lang="pl-P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Lato" panose="020F0502020204030203" pitchFamily="34" charset="-18"/>
                    <a:ea typeface="+mn-ea"/>
                    <a:cs typeface="+mn-cs"/>
                  </a:rPr>
                </a:br>
                <a:r>
                  <a:rPr kumimoji="0" lang="pl-P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Lato" panose="020F0502020204030203" pitchFamily="34" charset="-18"/>
                    <a:ea typeface="+mn-ea"/>
                    <a:cs typeface="+mn-cs"/>
                  </a:rPr>
                  <a:t>11 mln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Lato" panose="020F0502020204030203" pitchFamily="34" charset="-18"/>
                    <a:ea typeface="+mn-ea"/>
                    <a:cs typeface="+mn-cs"/>
                  </a:rPr>
                  <a:t>gospodarstw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Lato" panose="020F0502020204030203" pitchFamily="34" charset="-18"/>
                    <a:ea typeface="+mn-ea"/>
                    <a:cs typeface="+mn-cs"/>
                  </a:rPr>
                  <a:t>domowych</a:t>
                </a:r>
              </a:p>
            </p:txBody>
          </p:sp>
          <p:sp>
            <p:nvSpPr>
              <p:cNvPr id="22" name="Dowolny kształt: kształt 21">
                <a:extLst>
                  <a:ext uri="{FF2B5EF4-FFF2-40B4-BE49-F238E27FC236}">
                    <a16:creationId xmlns:a16="http://schemas.microsoft.com/office/drawing/2014/main" xmlns="" id="{02321566-AE23-4D47-9682-C4B7397BB567}"/>
                  </a:ext>
                </a:extLst>
              </p:cNvPr>
              <p:cNvSpPr/>
              <p:nvPr/>
            </p:nvSpPr>
            <p:spPr>
              <a:xfrm rot="6403414">
                <a:off x="3158306" y="852938"/>
                <a:ext cx="1920196" cy="2315215"/>
              </a:xfrm>
              <a:custGeom>
                <a:avLst/>
                <a:gdLst>
                  <a:gd name="connsiteX0" fmla="*/ 54631 w 1920196"/>
                  <a:gd name="connsiteY0" fmla="*/ 1667283 h 2315215"/>
                  <a:gd name="connsiteX1" fmla="*/ 87423 w 1920196"/>
                  <a:gd name="connsiteY1" fmla="*/ 1395821 h 2315215"/>
                  <a:gd name="connsiteX2" fmla="*/ 270257 w 1920196"/>
                  <a:gd name="connsiteY2" fmla="*/ 1532651 h 2315215"/>
                  <a:gd name="connsiteX3" fmla="*/ 0 w 1920196"/>
                  <a:gd name="connsiteY3" fmla="*/ 755163 h 2315215"/>
                  <a:gd name="connsiteX4" fmla="*/ 80971 w 1920196"/>
                  <a:gd name="connsiteY4" fmla="*/ 519043 h 2315215"/>
                  <a:gd name="connsiteX5" fmla="*/ 430972 w 1920196"/>
                  <a:gd name="connsiteY5" fmla="*/ 269135 h 2315215"/>
                  <a:gd name="connsiteX6" fmla="*/ 575399 w 1920196"/>
                  <a:gd name="connsiteY6" fmla="*/ 390874 h 2315215"/>
                  <a:gd name="connsiteX7" fmla="*/ 578853 w 1920196"/>
                  <a:gd name="connsiteY7" fmla="*/ 390262 h 2315215"/>
                  <a:gd name="connsiteX8" fmla="*/ 602773 w 1920196"/>
                  <a:gd name="connsiteY8" fmla="*/ 394499 h 2315215"/>
                  <a:gd name="connsiteX9" fmla="*/ 665713 w 1920196"/>
                  <a:gd name="connsiteY9" fmla="*/ 321109 h 2315215"/>
                  <a:gd name="connsiteX10" fmla="*/ 1161994 w 1920196"/>
                  <a:gd name="connsiteY10" fmla="*/ 0 h 2315215"/>
                  <a:gd name="connsiteX11" fmla="*/ 1501951 w 1920196"/>
                  <a:gd name="connsiteY11" fmla="*/ 145488 h 2315215"/>
                  <a:gd name="connsiteX12" fmla="*/ 1795548 w 1920196"/>
                  <a:gd name="connsiteY12" fmla="*/ 12741 h 2315215"/>
                  <a:gd name="connsiteX13" fmla="*/ 1863220 w 1920196"/>
                  <a:gd name="connsiteY13" fmla="*/ 79125 h 2315215"/>
                  <a:gd name="connsiteX14" fmla="*/ 1763691 w 1920196"/>
                  <a:gd name="connsiteY14" fmla="*/ 459690 h 2315215"/>
                  <a:gd name="connsiteX15" fmla="*/ 1832293 w 1920196"/>
                  <a:gd name="connsiteY15" fmla="*/ 911771 h 2315215"/>
                  <a:gd name="connsiteX16" fmla="*/ 1835422 w 1920196"/>
                  <a:gd name="connsiteY16" fmla="*/ 914046 h 2315215"/>
                  <a:gd name="connsiteX17" fmla="*/ 1917889 w 1920196"/>
                  <a:gd name="connsiteY17" fmla="*/ 1089448 h 2315215"/>
                  <a:gd name="connsiteX18" fmla="*/ 1829229 w 1920196"/>
                  <a:gd name="connsiteY18" fmla="*/ 1198612 h 2315215"/>
                  <a:gd name="connsiteX19" fmla="*/ 1786313 w 1920196"/>
                  <a:gd name="connsiteY19" fmla="*/ 1217485 h 2315215"/>
                  <a:gd name="connsiteX20" fmla="*/ 1671066 w 1920196"/>
                  <a:gd name="connsiteY20" fmla="*/ 1855313 h 2315215"/>
                  <a:gd name="connsiteX21" fmla="*/ 1676067 w 1920196"/>
                  <a:gd name="connsiteY21" fmla="*/ 1868179 h 2315215"/>
                  <a:gd name="connsiteX22" fmla="*/ 1661511 w 1920196"/>
                  <a:gd name="connsiteY22" fmla="*/ 2008055 h 2315215"/>
                  <a:gd name="connsiteX23" fmla="*/ 1479143 w 1920196"/>
                  <a:gd name="connsiteY23" fmla="*/ 2073695 h 2315215"/>
                  <a:gd name="connsiteX24" fmla="*/ 1444837 w 1920196"/>
                  <a:gd name="connsiteY24" fmla="*/ 2068259 h 2315215"/>
                  <a:gd name="connsiteX25" fmla="*/ 997996 w 1920196"/>
                  <a:gd name="connsiteY25" fmla="*/ 2215203 h 2315215"/>
                  <a:gd name="connsiteX26" fmla="*/ 981459 w 1920196"/>
                  <a:gd name="connsiteY26" fmla="*/ 2227653 h 2315215"/>
                  <a:gd name="connsiteX27" fmla="*/ 958994 w 1920196"/>
                  <a:gd name="connsiteY27" fmla="*/ 2262491 h 2315215"/>
                  <a:gd name="connsiteX28" fmla="*/ 882291 w 1920196"/>
                  <a:gd name="connsiteY28" fmla="*/ 2312444 h 2315215"/>
                  <a:gd name="connsiteX29" fmla="*/ 867638 w 1920196"/>
                  <a:gd name="connsiteY29" fmla="*/ 2313341 h 2315215"/>
                  <a:gd name="connsiteX30" fmla="*/ 866761 w 1920196"/>
                  <a:gd name="connsiteY30" fmla="*/ 2314002 h 2315215"/>
                  <a:gd name="connsiteX31" fmla="*/ 861404 w 1920196"/>
                  <a:gd name="connsiteY31" fmla="*/ 2314097 h 2315215"/>
                  <a:gd name="connsiteX32" fmla="*/ 860621 w 1920196"/>
                  <a:gd name="connsiteY32" fmla="*/ 2313770 h 2315215"/>
                  <a:gd name="connsiteX33" fmla="*/ 837013 w 1920196"/>
                  <a:gd name="connsiteY33" fmla="*/ 2315215 h 2315215"/>
                  <a:gd name="connsiteX34" fmla="*/ 746247 w 1920196"/>
                  <a:gd name="connsiteY34" fmla="*/ 2276818 h 2315215"/>
                  <a:gd name="connsiteX35" fmla="*/ 732814 w 1920196"/>
                  <a:gd name="connsiteY35" fmla="*/ 2264786 h 2315215"/>
                  <a:gd name="connsiteX36" fmla="*/ 645273 w 1920196"/>
                  <a:gd name="connsiteY36" fmla="*/ 2240416 h 2315215"/>
                  <a:gd name="connsiteX37" fmla="*/ 524108 w 1920196"/>
                  <a:gd name="connsiteY37" fmla="*/ 2221916 h 2315215"/>
                  <a:gd name="connsiteX38" fmla="*/ 468207 w 1920196"/>
                  <a:gd name="connsiteY38" fmla="*/ 2220316 h 231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920196" h="2315215">
                    <a:moveTo>
                      <a:pt x="54631" y="1667283"/>
                    </a:moveTo>
                    <a:lnTo>
                      <a:pt x="87423" y="1395821"/>
                    </a:lnTo>
                    <a:lnTo>
                      <a:pt x="270257" y="1532651"/>
                    </a:lnTo>
                    <a:lnTo>
                      <a:pt x="0" y="755163"/>
                    </a:lnTo>
                    <a:lnTo>
                      <a:pt x="80971" y="519043"/>
                    </a:lnTo>
                    <a:lnTo>
                      <a:pt x="430972" y="269135"/>
                    </a:lnTo>
                    <a:lnTo>
                      <a:pt x="575399" y="390874"/>
                    </a:lnTo>
                    <a:lnTo>
                      <a:pt x="578853" y="390262"/>
                    </a:lnTo>
                    <a:lnTo>
                      <a:pt x="602773" y="394499"/>
                    </a:lnTo>
                    <a:lnTo>
                      <a:pt x="665713" y="321109"/>
                    </a:lnTo>
                    <a:lnTo>
                      <a:pt x="1161994" y="0"/>
                    </a:lnTo>
                    <a:lnTo>
                      <a:pt x="1501951" y="145488"/>
                    </a:lnTo>
                    <a:lnTo>
                      <a:pt x="1795548" y="12741"/>
                    </a:lnTo>
                    <a:lnTo>
                      <a:pt x="1863220" y="79125"/>
                    </a:lnTo>
                    <a:lnTo>
                      <a:pt x="1763691" y="459690"/>
                    </a:lnTo>
                    <a:lnTo>
                      <a:pt x="1832293" y="911771"/>
                    </a:lnTo>
                    <a:lnTo>
                      <a:pt x="1835422" y="914046"/>
                    </a:lnTo>
                    <a:cubicBezTo>
                      <a:pt x="1897063" y="966714"/>
                      <a:pt x="1929423" y="1029343"/>
                      <a:pt x="1917889" y="1089448"/>
                    </a:cubicBezTo>
                    <a:cubicBezTo>
                      <a:pt x="1909239" y="1134527"/>
                      <a:pt x="1877127" y="1171785"/>
                      <a:pt x="1829229" y="1198612"/>
                    </a:cubicBezTo>
                    <a:lnTo>
                      <a:pt x="1786313" y="1217485"/>
                    </a:lnTo>
                    <a:lnTo>
                      <a:pt x="1671066" y="1855313"/>
                    </a:lnTo>
                    <a:lnTo>
                      <a:pt x="1676067" y="1868179"/>
                    </a:lnTo>
                    <a:cubicBezTo>
                      <a:pt x="1690944" y="1921023"/>
                      <a:pt x="1687285" y="1970074"/>
                      <a:pt x="1661511" y="2008055"/>
                    </a:cubicBezTo>
                    <a:cubicBezTo>
                      <a:pt x="1627145" y="2058698"/>
                      <a:pt x="1559970" y="2080074"/>
                      <a:pt x="1479143" y="2073695"/>
                    </a:cubicBezTo>
                    <a:lnTo>
                      <a:pt x="1444837" y="2068259"/>
                    </a:lnTo>
                    <a:lnTo>
                      <a:pt x="997996" y="2215203"/>
                    </a:lnTo>
                    <a:lnTo>
                      <a:pt x="981459" y="2227653"/>
                    </a:lnTo>
                    <a:lnTo>
                      <a:pt x="958994" y="2262491"/>
                    </a:lnTo>
                    <a:cubicBezTo>
                      <a:pt x="937830" y="2287857"/>
                      <a:pt x="912040" y="2305277"/>
                      <a:pt x="882291" y="2312444"/>
                    </a:cubicBezTo>
                    <a:lnTo>
                      <a:pt x="867638" y="2313341"/>
                    </a:lnTo>
                    <a:lnTo>
                      <a:pt x="866761" y="2314002"/>
                    </a:lnTo>
                    <a:lnTo>
                      <a:pt x="861404" y="2314097"/>
                    </a:lnTo>
                    <a:lnTo>
                      <a:pt x="860621" y="2313770"/>
                    </a:lnTo>
                    <a:lnTo>
                      <a:pt x="837013" y="2315215"/>
                    </a:lnTo>
                    <a:cubicBezTo>
                      <a:pt x="806531" y="2311888"/>
                      <a:pt x="775728" y="2298506"/>
                      <a:pt x="746247" y="2276818"/>
                    </a:cubicBezTo>
                    <a:lnTo>
                      <a:pt x="732814" y="2264786"/>
                    </a:lnTo>
                    <a:lnTo>
                      <a:pt x="645273" y="2240416"/>
                    </a:lnTo>
                    <a:cubicBezTo>
                      <a:pt x="604297" y="2231617"/>
                      <a:pt x="563759" y="2225501"/>
                      <a:pt x="524108" y="2221916"/>
                    </a:cubicBezTo>
                    <a:lnTo>
                      <a:pt x="468207" y="2220316"/>
                    </a:lnTo>
                    <a:close/>
                  </a:path>
                </a:pathLst>
              </a:cu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2" name="Owal 71">
              <a:extLst>
                <a:ext uri="{FF2B5EF4-FFF2-40B4-BE49-F238E27FC236}">
                  <a16:creationId xmlns:a16="http://schemas.microsoft.com/office/drawing/2014/main" xmlns="" id="{0665FDB2-83BD-46AE-882A-AC64CD307B70}"/>
                </a:ext>
              </a:extLst>
            </p:cNvPr>
            <p:cNvSpPr/>
            <p:nvPr/>
          </p:nvSpPr>
          <p:spPr>
            <a:xfrm>
              <a:off x="5238713" y="3052018"/>
              <a:ext cx="3240000" cy="3240000"/>
            </a:xfrm>
            <a:prstGeom prst="ellipse">
              <a:avLst/>
            </a:prstGeom>
            <a:noFill/>
            <a:ln w="3175">
              <a:solidFill>
                <a:srgbClr val="FAD2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6" name="Grupa 75">
            <a:extLst>
              <a:ext uri="{FF2B5EF4-FFF2-40B4-BE49-F238E27FC236}">
                <a16:creationId xmlns:a16="http://schemas.microsoft.com/office/drawing/2014/main" xmlns="" id="{5102CE8A-E419-4950-9B12-7CADCD05EB5C}"/>
              </a:ext>
            </a:extLst>
          </p:cNvPr>
          <p:cNvGrpSpPr/>
          <p:nvPr/>
        </p:nvGrpSpPr>
        <p:grpSpPr>
          <a:xfrm>
            <a:off x="6776181" y="511190"/>
            <a:ext cx="3240000" cy="3240000"/>
            <a:chOff x="4476000" y="1809000"/>
            <a:chExt cx="3240000" cy="3240000"/>
          </a:xfrm>
        </p:grpSpPr>
        <p:grpSp>
          <p:nvGrpSpPr>
            <p:cNvPr id="68" name="Grupa 67">
              <a:extLst>
                <a:ext uri="{FF2B5EF4-FFF2-40B4-BE49-F238E27FC236}">
                  <a16:creationId xmlns:a16="http://schemas.microsoft.com/office/drawing/2014/main" xmlns="" id="{8FE8F49F-A2A2-4288-9F4B-91B26CC388D0}"/>
                </a:ext>
              </a:extLst>
            </p:cNvPr>
            <p:cNvGrpSpPr/>
            <p:nvPr/>
          </p:nvGrpSpPr>
          <p:grpSpPr>
            <a:xfrm>
              <a:off x="4854204" y="2377295"/>
              <a:ext cx="2499510" cy="1973124"/>
              <a:chOff x="4854204" y="927482"/>
              <a:chExt cx="2499510" cy="1973124"/>
            </a:xfrm>
          </p:grpSpPr>
          <p:sp>
            <p:nvSpPr>
              <p:cNvPr id="15" name="pole tekstowe 14">
                <a:extLst>
                  <a:ext uri="{FF2B5EF4-FFF2-40B4-BE49-F238E27FC236}">
                    <a16:creationId xmlns:a16="http://schemas.microsoft.com/office/drawing/2014/main" xmlns="" id="{11688725-6BFC-49D1-9A49-613BF183BF52}"/>
                  </a:ext>
                </a:extLst>
              </p:cNvPr>
              <p:cNvSpPr txBox="1"/>
              <p:nvPr/>
            </p:nvSpPr>
            <p:spPr>
              <a:xfrm>
                <a:off x="4854204" y="927482"/>
                <a:ext cx="249951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Lato" panose="020F0502020204030203" pitchFamily="34" charset="-18"/>
                    <a:ea typeface="+mn-ea"/>
                    <a:cs typeface="+mn-cs"/>
                  </a:rPr>
                  <a:t>26 000 </a:t>
                </a:r>
                <a:r>
                  <a:rPr kumimoji="0" lang="pl-P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Lato" panose="020F0502020204030203" pitchFamily="34" charset="-18"/>
                    <a:ea typeface="+mn-ea"/>
                    <a:cs typeface="+mn-cs"/>
                  </a:rPr>
                  <a:t>respondentów</a:t>
                </a:r>
                <a:endParaRPr kumimoji="0" lang="pl-PL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Lato" panose="020F0502020204030203" pitchFamily="34" charset="-18"/>
                  <a:ea typeface="+mn-ea"/>
                  <a:cs typeface="+mn-cs"/>
                </a:endParaRPr>
              </a:p>
            </p:txBody>
          </p:sp>
          <p:grpSp>
            <p:nvGrpSpPr>
              <p:cNvPr id="27" name="Grupa 26">
                <a:extLst>
                  <a:ext uri="{FF2B5EF4-FFF2-40B4-BE49-F238E27FC236}">
                    <a16:creationId xmlns:a16="http://schemas.microsoft.com/office/drawing/2014/main" xmlns="" id="{FCD6FBF9-AB2C-47D7-A105-D5C93E4AE7C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514622" y="2004212"/>
                <a:ext cx="1162756" cy="896394"/>
                <a:chOff x="5514622" y="1554104"/>
                <a:chExt cx="1162756" cy="896394"/>
              </a:xfrm>
            </p:grpSpPr>
            <p:grpSp>
              <p:nvGrpSpPr>
                <p:cNvPr id="21" name="Grupa 20">
                  <a:extLst>
                    <a:ext uri="{FF2B5EF4-FFF2-40B4-BE49-F238E27FC236}">
                      <a16:creationId xmlns:a16="http://schemas.microsoft.com/office/drawing/2014/main" xmlns="" id="{05071FD5-CC39-4153-94D5-37E3A4F87F8D}"/>
                    </a:ext>
                  </a:extLst>
                </p:cNvPr>
                <p:cNvGrpSpPr/>
                <p:nvPr/>
              </p:nvGrpSpPr>
              <p:grpSpPr>
                <a:xfrm>
                  <a:off x="5514622" y="1554104"/>
                  <a:ext cx="1162756" cy="667770"/>
                  <a:chOff x="2103496" y="1554104"/>
                  <a:chExt cx="1162756" cy="667770"/>
                </a:xfrm>
              </p:grpSpPr>
              <p:sp>
                <p:nvSpPr>
                  <p:cNvPr id="19" name="Prostokąt: zaokrąglone rogi 18">
                    <a:extLst>
                      <a:ext uri="{FF2B5EF4-FFF2-40B4-BE49-F238E27FC236}">
                        <a16:creationId xmlns:a16="http://schemas.microsoft.com/office/drawing/2014/main" xmlns="" id="{ED7BCD7F-A812-48D6-8936-CD7631F1EEB1}"/>
                      </a:ext>
                    </a:extLst>
                  </p:cNvPr>
                  <p:cNvSpPr/>
                  <p:nvPr/>
                </p:nvSpPr>
                <p:spPr>
                  <a:xfrm>
                    <a:off x="2103496" y="1554104"/>
                    <a:ext cx="1162756" cy="667770"/>
                  </a:xfrm>
                  <a:prstGeom prst="round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l-PL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" name="Prostokąt: zaokrąglone rogi 28">
                    <a:extLst>
                      <a:ext uri="{FF2B5EF4-FFF2-40B4-BE49-F238E27FC236}">
                        <a16:creationId xmlns:a16="http://schemas.microsoft.com/office/drawing/2014/main" xmlns="" id="{574A897C-97C6-4309-ABB5-7255B4E5290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52649" y="1606785"/>
                    <a:ext cx="1064896" cy="561089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l-PL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6" name="Grupa 25">
                  <a:extLst>
                    <a:ext uri="{FF2B5EF4-FFF2-40B4-BE49-F238E27FC236}">
                      <a16:creationId xmlns:a16="http://schemas.microsoft.com/office/drawing/2014/main" xmlns="" id="{5CBA6458-3B28-4F7A-979A-086E856C4732}"/>
                    </a:ext>
                  </a:extLst>
                </p:cNvPr>
                <p:cNvGrpSpPr/>
                <p:nvPr/>
              </p:nvGrpSpPr>
              <p:grpSpPr>
                <a:xfrm>
                  <a:off x="5864629" y="2190532"/>
                  <a:ext cx="462742" cy="259966"/>
                  <a:chOff x="5864629" y="2190532"/>
                  <a:chExt cx="462742" cy="259966"/>
                </a:xfrm>
              </p:grpSpPr>
              <p:sp>
                <p:nvSpPr>
                  <p:cNvPr id="23" name="Prostokąt 22">
                    <a:extLst>
                      <a:ext uri="{FF2B5EF4-FFF2-40B4-BE49-F238E27FC236}">
                        <a16:creationId xmlns:a16="http://schemas.microsoft.com/office/drawing/2014/main" xmlns="" id="{0A2D3A7F-1191-4D6E-BF7D-69EFE47D1CF4}"/>
                      </a:ext>
                    </a:extLst>
                  </p:cNvPr>
                  <p:cNvSpPr/>
                  <p:nvPr/>
                </p:nvSpPr>
                <p:spPr>
                  <a:xfrm>
                    <a:off x="6030884" y="2190532"/>
                    <a:ext cx="130233" cy="18881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l-PL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Prostokąt: zaokrąglone rogi u góry 33">
                    <a:extLst>
                      <a:ext uri="{FF2B5EF4-FFF2-40B4-BE49-F238E27FC236}">
                        <a16:creationId xmlns:a16="http://schemas.microsoft.com/office/drawing/2014/main" xmlns="" id="{CBBDFE4D-728B-4F94-A7EA-D8690CA3F2E8}"/>
                      </a:ext>
                    </a:extLst>
                  </p:cNvPr>
                  <p:cNvSpPr/>
                  <p:nvPr/>
                </p:nvSpPr>
                <p:spPr>
                  <a:xfrm>
                    <a:off x="5864629" y="2353516"/>
                    <a:ext cx="462742" cy="96982"/>
                  </a:xfrm>
                  <a:prstGeom prst="round2Same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l-PL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73" name="Owal 72">
              <a:extLst>
                <a:ext uri="{FF2B5EF4-FFF2-40B4-BE49-F238E27FC236}">
                  <a16:creationId xmlns:a16="http://schemas.microsoft.com/office/drawing/2014/main" xmlns="" id="{EB379A7C-96AE-4EA3-A737-A2F41AF6BD57}"/>
                </a:ext>
              </a:extLst>
            </p:cNvPr>
            <p:cNvSpPr/>
            <p:nvPr/>
          </p:nvSpPr>
          <p:spPr>
            <a:xfrm>
              <a:off x="4476000" y="1809000"/>
              <a:ext cx="3240000" cy="3240000"/>
            </a:xfrm>
            <a:prstGeom prst="ellipse">
              <a:avLst/>
            </a:prstGeom>
            <a:noFill/>
            <a:ln w="3175">
              <a:solidFill>
                <a:srgbClr val="FAD2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1" name="Grupa 70">
            <a:extLst>
              <a:ext uri="{FF2B5EF4-FFF2-40B4-BE49-F238E27FC236}">
                <a16:creationId xmlns:a16="http://schemas.microsoft.com/office/drawing/2014/main" xmlns="" id="{AF82C7DE-1012-4260-8C07-286222B52748}"/>
              </a:ext>
            </a:extLst>
          </p:cNvPr>
          <p:cNvGrpSpPr/>
          <p:nvPr/>
        </p:nvGrpSpPr>
        <p:grpSpPr>
          <a:xfrm>
            <a:off x="378020" y="2094275"/>
            <a:ext cx="3279288" cy="2692981"/>
            <a:chOff x="4456356" y="281745"/>
            <a:chExt cx="3279288" cy="2692981"/>
          </a:xfrm>
        </p:grpSpPr>
        <p:sp>
          <p:nvSpPr>
            <p:cNvPr id="53" name="Prostokąt 52">
              <a:extLst>
                <a:ext uri="{FF2B5EF4-FFF2-40B4-BE49-F238E27FC236}">
                  <a16:creationId xmlns:a16="http://schemas.microsoft.com/office/drawing/2014/main" xmlns="" id="{00E4609E-D49A-4167-8F58-F0516FDDBB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63149" y="2436378"/>
              <a:ext cx="265703" cy="3852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0" name="Grupa 69">
              <a:extLst>
                <a:ext uri="{FF2B5EF4-FFF2-40B4-BE49-F238E27FC236}">
                  <a16:creationId xmlns:a16="http://schemas.microsoft.com/office/drawing/2014/main" xmlns="" id="{5E190C14-7861-4171-B7A1-5216B955AF5F}"/>
                </a:ext>
              </a:extLst>
            </p:cNvPr>
            <p:cNvGrpSpPr/>
            <p:nvPr/>
          </p:nvGrpSpPr>
          <p:grpSpPr>
            <a:xfrm>
              <a:off x="4909869" y="1111444"/>
              <a:ext cx="2372262" cy="1362387"/>
              <a:chOff x="5261484" y="1111444"/>
              <a:chExt cx="2372262" cy="1362387"/>
            </a:xfrm>
          </p:grpSpPr>
          <p:sp>
            <p:nvSpPr>
              <p:cNvPr id="55" name="Prostokąt: zaokrąglone rogi 54">
                <a:extLst>
                  <a:ext uri="{FF2B5EF4-FFF2-40B4-BE49-F238E27FC236}">
                    <a16:creationId xmlns:a16="http://schemas.microsoft.com/office/drawing/2014/main" xmlns="" id="{36243BBC-851A-4AE2-B1AA-F519466A1A3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61484" y="1111444"/>
                <a:ext cx="2372262" cy="1362387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Prostokąt: zaokrąglone rogi 55">
                <a:extLst>
                  <a:ext uri="{FF2B5EF4-FFF2-40B4-BE49-F238E27FC236}">
                    <a16:creationId xmlns:a16="http://schemas.microsoft.com/office/drawing/2014/main" xmlns="" id="{8DD49BD4-BB43-4D26-848D-CE60CC824C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61312" y="1216311"/>
                <a:ext cx="2172606" cy="114473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4" name="Prostokąt: zaokrąglone rogi u góry 53">
              <a:extLst>
                <a:ext uri="{FF2B5EF4-FFF2-40B4-BE49-F238E27FC236}">
                  <a16:creationId xmlns:a16="http://schemas.microsoft.com/office/drawing/2014/main" xmlns="" id="{41138232-3928-4D86-B26E-40ED45E128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23957" y="2776862"/>
              <a:ext cx="944086" cy="197864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ole tekstowe 37">
              <a:extLst>
                <a:ext uri="{FF2B5EF4-FFF2-40B4-BE49-F238E27FC236}">
                  <a16:creationId xmlns:a16="http://schemas.microsoft.com/office/drawing/2014/main" xmlns="" id="{0BE5C731-B2A4-41F3-9784-0360CDCF3A8E}"/>
                </a:ext>
              </a:extLst>
            </p:cNvPr>
            <p:cNvSpPr txBox="1"/>
            <p:nvPr/>
          </p:nvSpPr>
          <p:spPr>
            <a:xfrm>
              <a:off x="4456356" y="281745"/>
              <a:ext cx="32792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Lato" panose="020F0502020204030203" pitchFamily="34" charset="-18"/>
                  <a:ea typeface="+mn-ea"/>
                  <a:cs typeface="+mn-cs"/>
                </a:rPr>
                <a:t>Jedno źródło</a:t>
              </a:r>
              <a:r>
                <a:rPr kumimoji="0" lang="pl-P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Lato" panose="020F0502020204030203" pitchFamily="34" charset="-18"/>
                  <a:ea typeface="+mn-ea"/>
                  <a:cs typeface="+mn-cs"/>
                </a:rPr>
                <a:t> danych </a:t>
              </a:r>
              <a:br>
                <a:rPr kumimoji="0" lang="pl-P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Lato" panose="020F0502020204030203" pitchFamily="34" charset="-18"/>
                  <a:ea typeface="+mn-ea"/>
                  <a:cs typeface="+mn-cs"/>
                </a:rPr>
              </a:br>
              <a:r>
                <a:rPr kumimoji="0" lang="pl-P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Lato" panose="020F0502020204030203" pitchFamily="34" charset="-18"/>
                  <a:ea typeface="+mn-ea"/>
                  <a:cs typeface="+mn-cs"/>
                </a:rPr>
                <a:t>TV, Radio i Internet</a:t>
              </a:r>
            </a:p>
          </p:txBody>
        </p:sp>
        <p:pic>
          <p:nvPicPr>
            <p:cNvPr id="40" name="Obraz 39">
              <a:extLst>
                <a:ext uri="{FF2B5EF4-FFF2-40B4-BE49-F238E27FC236}">
                  <a16:creationId xmlns:a16="http://schemas.microsoft.com/office/drawing/2014/main" xmlns="" id="{3620E136-18E8-4FD9-87DC-CF513610F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7315" y="1390484"/>
              <a:ext cx="857370" cy="857370"/>
            </a:xfrm>
            <a:prstGeom prst="rect">
              <a:avLst/>
            </a:prstGeom>
          </p:spPr>
        </p:pic>
      </p:grpSp>
      <p:sp>
        <p:nvSpPr>
          <p:cNvPr id="50" name="Dowolny kształt: kształt 49">
            <a:extLst>
              <a:ext uri="{FF2B5EF4-FFF2-40B4-BE49-F238E27FC236}">
                <a16:creationId xmlns:a16="http://schemas.microsoft.com/office/drawing/2014/main" xmlns="" id="{C045AA32-AF0A-41DF-8E69-D1D054481FA9}"/>
              </a:ext>
            </a:extLst>
          </p:cNvPr>
          <p:cNvSpPr/>
          <p:nvPr/>
        </p:nvSpPr>
        <p:spPr>
          <a:xfrm>
            <a:off x="13840" y="923926"/>
            <a:ext cx="4753385" cy="5400000"/>
          </a:xfrm>
          <a:custGeom>
            <a:avLst/>
            <a:gdLst>
              <a:gd name="connsiteX0" fmla="*/ 2053385 w 4753385"/>
              <a:gd name="connsiteY0" fmla="*/ 0 h 5400000"/>
              <a:gd name="connsiteX1" fmla="*/ 4753385 w 4753385"/>
              <a:gd name="connsiteY1" fmla="*/ 2700000 h 5400000"/>
              <a:gd name="connsiteX2" fmla="*/ 2053385 w 4753385"/>
              <a:gd name="connsiteY2" fmla="*/ 5400000 h 5400000"/>
              <a:gd name="connsiteX3" fmla="*/ 144197 w 4753385"/>
              <a:gd name="connsiteY3" fmla="*/ 4609189 h 5400000"/>
              <a:gd name="connsiteX4" fmla="*/ 0 w 4753385"/>
              <a:gd name="connsiteY4" fmla="*/ 4450532 h 5400000"/>
              <a:gd name="connsiteX5" fmla="*/ 0 w 4753385"/>
              <a:gd name="connsiteY5" fmla="*/ 949468 h 5400000"/>
              <a:gd name="connsiteX6" fmla="*/ 144197 w 4753385"/>
              <a:gd name="connsiteY6" fmla="*/ 790812 h 5400000"/>
              <a:gd name="connsiteX7" fmla="*/ 2053385 w 4753385"/>
              <a:gd name="connsiteY7" fmla="*/ 0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53385" h="5400000">
                <a:moveTo>
                  <a:pt x="2053385" y="0"/>
                </a:moveTo>
                <a:cubicBezTo>
                  <a:pt x="3544554" y="0"/>
                  <a:pt x="4753385" y="1208831"/>
                  <a:pt x="4753385" y="2700000"/>
                </a:cubicBezTo>
                <a:cubicBezTo>
                  <a:pt x="4753385" y="4191169"/>
                  <a:pt x="3544554" y="5400000"/>
                  <a:pt x="2053385" y="5400000"/>
                </a:cubicBezTo>
                <a:cubicBezTo>
                  <a:pt x="1307801" y="5400000"/>
                  <a:pt x="632801" y="5097792"/>
                  <a:pt x="144197" y="4609189"/>
                </a:cubicBezTo>
                <a:lnTo>
                  <a:pt x="0" y="4450532"/>
                </a:lnTo>
                <a:lnTo>
                  <a:pt x="0" y="949468"/>
                </a:lnTo>
                <a:lnTo>
                  <a:pt x="144197" y="790812"/>
                </a:lnTo>
                <a:cubicBezTo>
                  <a:pt x="632801" y="302208"/>
                  <a:pt x="1307801" y="0"/>
                  <a:pt x="2053385" y="0"/>
                </a:cubicBezTo>
                <a:close/>
              </a:path>
            </a:pathLst>
          </a:custGeom>
          <a:noFill/>
          <a:ln w="3175">
            <a:solidFill>
              <a:srgbClr val="FAD2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9" name="Grupa 78">
            <a:extLst>
              <a:ext uri="{FF2B5EF4-FFF2-40B4-BE49-F238E27FC236}">
                <a16:creationId xmlns:a16="http://schemas.microsoft.com/office/drawing/2014/main" xmlns="" id="{D2A63C5E-DE00-4043-80B6-7F4182F4C610}"/>
              </a:ext>
            </a:extLst>
          </p:cNvPr>
          <p:cNvGrpSpPr/>
          <p:nvPr/>
        </p:nvGrpSpPr>
        <p:grpSpPr>
          <a:xfrm>
            <a:off x="3721921" y="535825"/>
            <a:ext cx="3240000" cy="3240000"/>
            <a:chOff x="4476000" y="1809000"/>
            <a:chExt cx="3240000" cy="3240000"/>
          </a:xfrm>
        </p:grpSpPr>
        <p:grpSp>
          <p:nvGrpSpPr>
            <p:cNvPr id="69" name="Grupa 68">
              <a:extLst>
                <a:ext uri="{FF2B5EF4-FFF2-40B4-BE49-F238E27FC236}">
                  <a16:creationId xmlns:a16="http://schemas.microsoft.com/office/drawing/2014/main" xmlns="" id="{CCC87C13-005D-4A29-AB0D-332E7BDDF41E}"/>
                </a:ext>
              </a:extLst>
            </p:cNvPr>
            <p:cNvGrpSpPr/>
            <p:nvPr/>
          </p:nvGrpSpPr>
          <p:grpSpPr>
            <a:xfrm>
              <a:off x="4846245" y="2532808"/>
              <a:ext cx="2499510" cy="1792385"/>
              <a:chOff x="4846245" y="4407896"/>
              <a:chExt cx="2499510" cy="1792385"/>
            </a:xfrm>
          </p:grpSpPr>
          <p:sp>
            <p:nvSpPr>
              <p:cNvPr id="31" name="pole tekstowe 30">
                <a:extLst>
                  <a:ext uri="{FF2B5EF4-FFF2-40B4-BE49-F238E27FC236}">
                    <a16:creationId xmlns:a16="http://schemas.microsoft.com/office/drawing/2014/main" xmlns="" id="{001C6601-3774-4872-B009-37C7F07BDD15}"/>
                  </a:ext>
                </a:extLst>
              </p:cNvPr>
              <p:cNvSpPr txBox="1"/>
              <p:nvPr/>
            </p:nvSpPr>
            <p:spPr>
              <a:xfrm>
                <a:off x="4846245" y="4407896"/>
                <a:ext cx="249951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Lato" panose="020F0502020204030203" pitchFamily="34" charset="-18"/>
                    <a:ea typeface="+mn-ea"/>
                    <a:cs typeface="+mn-cs"/>
                  </a:rPr>
                  <a:t>Objęte pomiarem</a:t>
                </a:r>
              </a:p>
            </p:txBody>
          </p:sp>
          <p:grpSp>
            <p:nvGrpSpPr>
              <p:cNvPr id="36" name="Grupa 35">
                <a:extLst>
                  <a:ext uri="{FF2B5EF4-FFF2-40B4-BE49-F238E27FC236}">
                    <a16:creationId xmlns:a16="http://schemas.microsoft.com/office/drawing/2014/main" xmlns="" id="{39F97143-852C-4AEB-929A-55DBBAAFBAC8}"/>
                  </a:ext>
                </a:extLst>
              </p:cNvPr>
              <p:cNvGrpSpPr/>
              <p:nvPr/>
            </p:nvGrpSpPr>
            <p:grpSpPr>
              <a:xfrm>
                <a:off x="4860450" y="4833641"/>
                <a:ext cx="2471101" cy="1366640"/>
                <a:chOff x="6458110" y="1812172"/>
                <a:chExt cx="2471101" cy="1366640"/>
              </a:xfrm>
            </p:grpSpPr>
            <p:grpSp>
              <p:nvGrpSpPr>
                <p:cNvPr id="37" name="Grupa 36">
                  <a:extLst>
                    <a:ext uri="{FF2B5EF4-FFF2-40B4-BE49-F238E27FC236}">
                      <a16:creationId xmlns:a16="http://schemas.microsoft.com/office/drawing/2014/main" xmlns="" id="{5D5C1F3E-7318-4CC1-972E-0083E45BCA6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529642" y="1812172"/>
                  <a:ext cx="1700148" cy="1310681"/>
                  <a:chOff x="5514622" y="1554104"/>
                  <a:chExt cx="1162756" cy="896394"/>
                </a:xfrm>
              </p:grpSpPr>
              <p:grpSp>
                <p:nvGrpSpPr>
                  <p:cNvPr id="39" name="Grupa 38">
                    <a:extLst>
                      <a:ext uri="{FF2B5EF4-FFF2-40B4-BE49-F238E27FC236}">
                        <a16:creationId xmlns:a16="http://schemas.microsoft.com/office/drawing/2014/main" xmlns="" id="{839C3329-86D0-422D-8D32-977A95AF8D93}"/>
                      </a:ext>
                    </a:extLst>
                  </p:cNvPr>
                  <p:cNvGrpSpPr/>
                  <p:nvPr/>
                </p:nvGrpSpPr>
                <p:grpSpPr>
                  <a:xfrm>
                    <a:off x="5514622" y="1554104"/>
                    <a:ext cx="1162756" cy="667770"/>
                    <a:chOff x="2103496" y="1554104"/>
                    <a:chExt cx="1162756" cy="667770"/>
                  </a:xfrm>
                </p:grpSpPr>
                <p:sp>
                  <p:nvSpPr>
                    <p:cNvPr id="46" name="Prostokąt: zaokrąglone rogi 45">
                      <a:extLst>
                        <a:ext uri="{FF2B5EF4-FFF2-40B4-BE49-F238E27FC236}">
                          <a16:creationId xmlns:a16="http://schemas.microsoft.com/office/drawing/2014/main" xmlns="" id="{409850B5-6E6F-44C5-BCA0-CCE4E5E4B1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03496" y="1554104"/>
                      <a:ext cx="1162756" cy="667770"/>
                    </a:xfrm>
                    <a:prstGeom prst="round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7" name="Prostokąt: zaokrąglone rogi 46">
                      <a:extLst>
                        <a:ext uri="{FF2B5EF4-FFF2-40B4-BE49-F238E27FC236}">
                          <a16:creationId xmlns:a16="http://schemas.microsoft.com/office/drawing/2014/main" xmlns="" id="{94D0AFEB-2058-4FA5-AD30-A6E69A866D6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52649" y="1606785"/>
                      <a:ext cx="1064896" cy="561089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3" name="Grupa 42">
                    <a:extLst>
                      <a:ext uri="{FF2B5EF4-FFF2-40B4-BE49-F238E27FC236}">
                        <a16:creationId xmlns:a16="http://schemas.microsoft.com/office/drawing/2014/main" xmlns="" id="{B771B6FA-C211-498B-9340-DE15849183E6}"/>
                      </a:ext>
                    </a:extLst>
                  </p:cNvPr>
                  <p:cNvGrpSpPr/>
                  <p:nvPr/>
                </p:nvGrpSpPr>
                <p:grpSpPr>
                  <a:xfrm>
                    <a:off x="5864629" y="2190532"/>
                    <a:ext cx="462742" cy="259966"/>
                    <a:chOff x="5864629" y="2190532"/>
                    <a:chExt cx="462742" cy="259966"/>
                  </a:xfrm>
                </p:grpSpPr>
                <p:sp>
                  <p:nvSpPr>
                    <p:cNvPr id="44" name="Prostokąt 43">
                      <a:extLst>
                        <a:ext uri="{FF2B5EF4-FFF2-40B4-BE49-F238E27FC236}">
                          <a16:creationId xmlns:a16="http://schemas.microsoft.com/office/drawing/2014/main" xmlns="" id="{ED504BED-535B-4350-A508-390996BC5A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30884" y="2190532"/>
                      <a:ext cx="130233" cy="188817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" name="Prostokąt: zaokrąglone rogi u góry 44">
                      <a:extLst>
                        <a:ext uri="{FF2B5EF4-FFF2-40B4-BE49-F238E27FC236}">
                          <a16:creationId xmlns:a16="http://schemas.microsoft.com/office/drawing/2014/main" xmlns="" id="{63ECDBFA-73C2-45D1-9C97-79C76DA594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64629" y="2353516"/>
                      <a:ext cx="462742" cy="96982"/>
                    </a:xfrm>
                    <a:prstGeom prst="round2Same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28" name="Prostokąt: zaokrąglone rogi 27">
                  <a:extLst>
                    <a:ext uri="{FF2B5EF4-FFF2-40B4-BE49-F238E27FC236}">
                      <a16:creationId xmlns:a16="http://schemas.microsoft.com/office/drawing/2014/main" xmlns="" id="{66832E4D-9FB4-437D-AD47-3C2F637116A8}"/>
                    </a:ext>
                  </a:extLst>
                </p:cNvPr>
                <p:cNvSpPr/>
                <p:nvPr/>
              </p:nvSpPr>
              <p:spPr>
                <a:xfrm>
                  <a:off x="6458110" y="2525417"/>
                  <a:ext cx="333638" cy="653395"/>
                </a:xfrm>
                <a:prstGeom prst="roundRect">
                  <a:avLst/>
                </a:prstGeom>
                <a:solidFill>
                  <a:srgbClr val="FF0000"/>
                </a:solidFill>
                <a:ln w="63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Prostokąt 31">
                  <a:extLst>
                    <a:ext uri="{FF2B5EF4-FFF2-40B4-BE49-F238E27FC236}">
                      <a16:creationId xmlns:a16="http://schemas.microsoft.com/office/drawing/2014/main" xmlns="" id="{E78B9F69-A3B5-4AD6-8AE8-A86908849886}"/>
                    </a:ext>
                  </a:extLst>
                </p:cNvPr>
                <p:cNvSpPr/>
                <p:nvPr/>
              </p:nvSpPr>
              <p:spPr>
                <a:xfrm>
                  <a:off x="6474614" y="2585884"/>
                  <a:ext cx="298196" cy="532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35" name="Grupa 34">
                  <a:extLst>
                    <a:ext uri="{FF2B5EF4-FFF2-40B4-BE49-F238E27FC236}">
                      <a16:creationId xmlns:a16="http://schemas.microsoft.com/office/drawing/2014/main" xmlns="" id="{52EA387E-62EA-4CA7-BE06-A8613BD8BE75}"/>
                    </a:ext>
                  </a:extLst>
                </p:cNvPr>
                <p:cNvGrpSpPr/>
                <p:nvPr/>
              </p:nvGrpSpPr>
              <p:grpSpPr>
                <a:xfrm>
                  <a:off x="7814307" y="2393569"/>
                  <a:ext cx="1114904" cy="776153"/>
                  <a:chOff x="4983850" y="2075959"/>
                  <a:chExt cx="1114904" cy="776153"/>
                </a:xfrm>
              </p:grpSpPr>
              <p:sp>
                <p:nvSpPr>
                  <p:cNvPr id="48" name="Prostokąt: zaokrąglone rogi 47">
                    <a:extLst>
                      <a:ext uri="{FF2B5EF4-FFF2-40B4-BE49-F238E27FC236}">
                        <a16:creationId xmlns:a16="http://schemas.microsoft.com/office/drawing/2014/main" xmlns="" id="{1520D50D-0ACB-4A95-B086-094A5531A1C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153225" y="1906584"/>
                    <a:ext cx="776153" cy="1114904"/>
                  </a:xfrm>
                  <a:prstGeom prst="roundRect">
                    <a:avLst/>
                  </a:prstGeom>
                  <a:solidFill>
                    <a:srgbClr val="FF0000"/>
                  </a:solidFill>
                  <a:ln w="635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l-PL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" name="Prostokąt 48">
                    <a:extLst>
                      <a:ext uri="{FF2B5EF4-FFF2-40B4-BE49-F238E27FC236}">
                        <a16:creationId xmlns:a16="http://schemas.microsoft.com/office/drawing/2014/main" xmlns="" id="{06430174-AB3D-4BBE-BD3E-01B1561715A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217432" y="1977412"/>
                    <a:ext cx="646332" cy="97324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l-PL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77" name="Owal 76">
              <a:extLst>
                <a:ext uri="{FF2B5EF4-FFF2-40B4-BE49-F238E27FC236}">
                  <a16:creationId xmlns:a16="http://schemas.microsoft.com/office/drawing/2014/main" xmlns="" id="{F451117C-750C-433D-ACA2-84F2C9F53BAC}"/>
                </a:ext>
              </a:extLst>
            </p:cNvPr>
            <p:cNvSpPr/>
            <p:nvPr/>
          </p:nvSpPr>
          <p:spPr>
            <a:xfrm>
              <a:off x="4476000" y="1809000"/>
              <a:ext cx="3240000" cy="3240000"/>
            </a:xfrm>
            <a:prstGeom prst="ellipse">
              <a:avLst/>
            </a:prstGeom>
            <a:noFill/>
            <a:ln w="3175">
              <a:solidFill>
                <a:srgbClr val="FAD2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xmlns="" id="{FFC00C0A-4B6A-4443-8E69-0028C4C32B8A}"/>
              </a:ext>
            </a:extLst>
          </p:cNvPr>
          <p:cNvGrpSpPr/>
          <p:nvPr/>
        </p:nvGrpSpPr>
        <p:grpSpPr>
          <a:xfrm>
            <a:off x="8235765" y="3052017"/>
            <a:ext cx="3240000" cy="3240000"/>
            <a:chOff x="7110730" y="2951613"/>
            <a:chExt cx="3240000" cy="3240000"/>
          </a:xfrm>
        </p:grpSpPr>
        <p:sp>
          <p:nvSpPr>
            <p:cNvPr id="58" name="pole tekstowe 57">
              <a:extLst>
                <a:ext uri="{FF2B5EF4-FFF2-40B4-BE49-F238E27FC236}">
                  <a16:creationId xmlns:a16="http://schemas.microsoft.com/office/drawing/2014/main" xmlns="" id="{021231FE-0DAD-4843-993C-F436163EC9DB}"/>
                </a:ext>
              </a:extLst>
            </p:cNvPr>
            <p:cNvSpPr txBox="1"/>
            <p:nvPr/>
          </p:nvSpPr>
          <p:spPr>
            <a:xfrm>
              <a:off x="7530526" y="3548055"/>
              <a:ext cx="24995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Lato" panose="020F0502020204030203" pitchFamily="34" charset="-18"/>
                  <a:ea typeface="+mn-ea"/>
                  <a:cs typeface="+mn-cs"/>
                </a:rPr>
                <a:t>Fuzja danych RPD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Lato" panose="020F0502020204030203" pitchFamily="34" charset="-18"/>
                  <a:ea typeface="+mn-ea"/>
                  <a:cs typeface="+mn-cs"/>
                </a:rPr>
                <a:t>i Telemetrów </a:t>
              </a:r>
              <a:endParaRPr kumimoji="0" lang="pl-P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endParaRPr>
            </a:p>
          </p:txBody>
        </p:sp>
        <p:grpSp>
          <p:nvGrpSpPr>
            <p:cNvPr id="67" name="Grupa 66">
              <a:extLst>
                <a:ext uri="{FF2B5EF4-FFF2-40B4-BE49-F238E27FC236}">
                  <a16:creationId xmlns:a16="http://schemas.microsoft.com/office/drawing/2014/main" xmlns="" id="{15DD81F4-6C14-4C3B-A232-4C711D41B36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603366" y="4264232"/>
              <a:ext cx="1162756" cy="896394"/>
              <a:chOff x="5514622" y="1554104"/>
              <a:chExt cx="1162756" cy="896394"/>
            </a:xfrm>
          </p:grpSpPr>
          <p:grpSp>
            <p:nvGrpSpPr>
              <p:cNvPr id="80" name="Grupa 79">
                <a:extLst>
                  <a:ext uri="{FF2B5EF4-FFF2-40B4-BE49-F238E27FC236}">
                    <a16:creationId xmlns:a16="http://schemas.microsoft.com/office/drawing/2014/main" xmlns="" id="{4CA1A630-48BA-48DE-A2DE-0FAAA6107992}"/>
                  </a:ext>
                </a:extLst>
              </p:cNvPr>
              <p:cNvGrpSpPr/>
              <p:nvPr/>
            </p:nvGrpSpPr>
            <p:grpSpPr>
              <a:xfrm>
                <a:off x="5514622" y="1554104"/>
                <a:ext cx="1162756" cy="667770"/>
                <a:chOff x="2103496" y="1554104"/>
                <a:chExt cx="1162756" cy="667770"/>
              </a:xfrm>
            </p:grpSpPr>
            <p:sp>
              <p:nvSpPr>
                <p:cNvPr id="84" name="Prostokąt: zaokrąglone rogi 83">
                  <a:extLst>
                    <a:ext uri="{FF2B5EF4-FFF2-40B4-BE49-F238E27FC236}">
                      <a16:creationId xmlns:a16="http://schemas.microsoft.com/office/drawing/2014/main" xmlns="" id="{714619B3-6262-4A47-BCDE-5AF7FBB66079}"/>
                    </a:ext>
                  </a:extLst>
                </p:cNvPr>
                <p:cNvSpPr/>
                <p:nvPr/>
              </p:nvSpPr>
              <p:spPr>
                <a:xfrm>
                  <a:off x="2103496" y="1554104"/>
                  <a:ext cx="1162756" cy="66777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Prostokąt: zaokrąglone rogi 84">
                  <a:extLst>
                    <a:ext uri="{FF2B5EF4-FFF2-40B4-BE49-F238E27FC236}">
                      <a16:creationId xmlns:a16="http://schemas.microsoft.com/office/drawing/2014/main" xmlns="" id="{EF516309-0AC3-4126-8173-7A232B3A9DD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152649" y="1606785"/>
                  <a:ext cx="1064896" cy="56108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1" name="Grupa 80">
                <a:extLst>
                  <a:ext uri="{FF2B5EF4-FFF2-40B4-BE49-F238E27FC236}">
                    <a16:creationId xmlns:a16="http://schemas.microsoft.com/office/drawing/2014/main" xmlns="" id="{B8B0CEB9-48A9-40CD-A3A0-AE63FB6B6E3F}"/>
                  </a:ext>
                </a:extLst>
              </p:cNvPr>
              <p:cNvGrpSpPr/>
              <p:nvPr/>
            </p:nvGrpSpPr>
            <p:grpSpPr>
              <a:xfrm>
                <a:off x="5864629" y="2190532"/>
                <a:ext cx="462742" cy="259966"/>
                <a:chOff x="5864629" y="2190532"/>
                <a:chExt cx="462742" cy="259966"/>
              </a:xfrm>
            </p:grpSpPr>
            <p:sp>
              <p:nvSpPr>
                <p:cNvPr id="82" name="Prostokąt 81">
                  <a:extLst>
                    <a:ext uri="{FF2B5EF4-FFF2-40B4-BE49-F238E27FC236}">
                      <a16:creationId xmlns:a16="http://schemas.microsoft.com/office/drawing/2014/main" xmlns="" id="{679B6814-5A31-45F0-A3B9-539A8F25F12D}"/>
                    </a:ext>
                  </a:extLst>
                </p:cNvPr>
                <p:cNvSpPr/>
                <p:nvPr/>
              </p:nvSpPr>
              <p:spPr>
                <a:xfrm>
                  <a:off x="6030884" y="2190532"/>
                  <a:ext cx="130233" cy="18881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Prostokąt: zaokrąglone rogi u góry 82">
                  <a:extLst>
                    <a:ext uri="{FF2B5EF4-FFF2-40B4-BE49-F238E27FC236}">
                      <a16:creationId xmlns:a16="http://schemas.microsoft.com/office/drawing/2014/main" xmlns="" id="{190D807C-C6FA-4AD9-949A-40E39487FA3E}"/>
                    </a:ext>
                  </a:extLst>
                </p:cNvPr>
                <p:cNvSpPr/>
                <p:nvPr/>
              </p:nvSpPr>
              <p:spPr>
                <a:xfrm>
                  <a:off x="5864629" y="2353516"/>
                  <a:ext cx="462742" cy="96982"/>
                </a:xfrm>
                <a:prstGeom prst="round2Same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86" name="Dowolny kształt: kształt 85">
              <a:extLst>
                <a:ext uri="{FF2B5EF4-FFF2-40B4-BE49-F238E27FC236}">
                  <a16:creationId xmlns:a16="http://schemas.microsoft.com/office/drawing/2014/main" xmlns="" id="{670F4BB6-0CC7-454E-AFC0-51AD8E25CE09}"/>
                </a:ext>
              </a:extLst>
            </p:cNvPr>
            <p:cNvSpPr/>
            <p:nvPr/>
          </p:nvSpPr>
          <p:spPr>
            <a:xfrm>
              <a:off x="7779163" y="4663938"/>
              <a:ext cx="1162756" cy="667770"/>
            </a:xfrm>
            <a:custGeom>
              <a:avLst/>
              <a:gdLst>
                <a:gd name="connsiteX0" fmla="*/ 142670 w 1162756"/>
                <a:gd name="connsiteY0" fmla="*/ 52681 h 667770"/>
                <a:gd name="connsiteX1" fmla="*/ 49153 w 1162756"/>
                <a:gd name="connsiteY1" fmla="*/ 146198 h 667770"/>
                <a:gd name="connsiteX2" fmla="*/ 49153 w 1162756"/>
                <a:gd name="connsiteY2" fmla="*/ 520253 h 667770"/>
                <a:gd name="connsiteX3" fmla="*/ 142670 w 1162756"/>
                <a:gd name="connsiteY3" fmla="*/ 613770 h 667770"/>
                <a:gd name="connsiteX4" fmla="*/ 1020532 w 1162756"/>
                <a:gd name="connsiteY4" fmla="*/ 613770 h 667770"/>
                <a:gd name="connsiteX5" fmla="*/ 1114049 w 1162756"/>
                <a:gd name="connsiteY5" fmla="*/ 520253 h 667770"/>
                <a:gd name="connsiteX6" fmla="*/ 1114049 w 1162756"/>
                <a:gd name="connsiteY6" fmla="*/ 146198 h 667770"/>
                <a:gd name="connsiteX7" fmla="*/ 1020532 w 1162756"/>
                <a:gd name="connsiteY7" fmla="*/ 52681 h 667770"/>
                <a:gd name="connsiteX8" fmla="*/ 111297 w 1162756"/>
                <a:gd name="connsiteY8" fmla="*/ 0 h 667770"/>
                <a:gd name="connsiteX9" fmla="*/ 1051459 w 1162756"/>
                <a:gd name="connsiteY9" fmla="*/ 0 h 667770"/>
                <a:gd name="connsiteX10" fmla="*/ 1162756 w 1162756"/>
                <a:gd name="connsiteY10" fmla="*/ 111297 h 667770"/>
                <a:gd name="connsiteX11" fmla="*/ 1162756 w 1162756"/>
                <a:gd name="connsiteY11" fmla="*/ 556473 h 667770"/>
                <a:gd name="connsiteX12" fmla="*/ 1051459 w 1162756"/>
                <a:gd name="connsiteY12" fmla="*/ 667770 h 667770"/>
                <a:gd name="connsiteX13" fmla="*/ 111297 w 1162756"/>
                <a:gd name="connsiteY13" fmla="*/ 667770 h 667770"/>
                <a:gd name="connsiteX14" fmla="*/ 0 w 1162756"/>
                <a:gd name="connsiteY14" fmla="*/ 556473 h 667770"/>
                <a:gd name="connsiteX15" fmla="*/ 0 w 1162756"/>
                <a:gd name="connsiteY15" fmla="*/ 111297 h 667770"/>
                <a:gd name="connsiteX16" fmla="*/ 111297 w 1162756"/>
                <a:gd name="connsiteY16" fmla="*/ 0 h 667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2756" h="667770">
                  <a:moveTo>
                    <a:pt x="142670" y="52681"/>
                  </a:moveTo>
                  <a:cubicBezTo>
                    <a:pt x="91022" y="52681"/>
                    <a:pt x="49153" y="94550"/>
                    <a:pt x="49153" y="146198"/>
                  </a:cubicBezTo>
                  <a:lnTo>
                    <a:pt x="49153" y="520253"/>
                  </a:lnTo>
                  <a:cubicBezTo>
                    <a:pt x="49153" y="571901"/>
                    <a:pt x="91022" y="613770"/>
                    <a:pt x="142670" y="613770"/>
                  </a:cubicBezTo>
                  <a:lnTo>
                    <a:pt x="1020532" y="613770"/>
                  </a:lnTo>
                  <a:cubicBezTo>
                    <a:pt x="1072180" y="613770"/>
                    <a:pt x="1114049" y="571901"/>
                    <a:pt x="1114049" y="520253"/>
                  </a:cubicBezTo>
                  <a:lnTo>
                    <a:pt x="1114049" y="146198"/>
                  </a:lnTo>
                  <a:cubicBezTo>
                    <a:pt x="1114049" y="94550"/>
                    <a:pt x="1072180" y="52681"/>
                    <a:pt x="1020532" y="52681"/>
                  </a:cubicBezTo>
                  <a:close/>
                  <a:moveTo>
                    <a:pt x="111297" y="0"/>
                  </a:moveTo>
                  <a:lnTo>
                    <a:pt x="1051459" y="0"/>
                  </a:lnTo>
                  <a:cubicBezTo>
                    <a:pt x="1112927" y="0"/>
                    <a:pt x="1162756" y="49829"/>
                    <a:pt x="1162756" y="111297"/>
                  </a:cubicBezTo>
                  <a:lnTo>
                    <a:pt x="1162756" y="556473"/>
                  </a:lnTo>
                  <a:cubicBezTo>
                    <a:pt x="1162756" y="617941"/>
                    <a:pt x="1112927" y="667770"/>
                    <a:pt x="1051459" y="667770"/>
                  </a:cubicBezTo>
                  <a:lnTo>
                    <a:pt x="111297" y="667770"/>
                  </a:lnTo>
                  <a:cubicBezTo>
                    <a:pt x="49829" y="667770"/>
                    <a:pt x="0" y="617941"/>
                    <a:pt x="0" y="556473"/>
                  </a:cubicBezTo>
                  <a:lnTo>
                    <a:pt x="0" y="111297"/>
                  </a:lnTo>
                  <a:cubicBezTo>
                    <a:pt x="0" y="49829"/>
                    <a:pt x="49829" y="0"/>
                    <a:pt x="11129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1" name="Grupa 60">
              <a:extLst>
                <a:ext uri="{FF2B5EF4-FFF2-40B4-BE49-F238E27FC236}">
                  <a16:creationId xmlns:a16="http://schemas.microsoft.com/office/drawing/2014/main" xmlns="" id="{3D940FD3-573D-4A62-9914-5D43E828F458}"/>
                </a:ext>
              </a:extLst>
            </p:cNvPr>
            <p:cNvGrpSpPr/>
            <p:nvPr/>
          </p:nvGrpSpPr>
          <p:grpSpPr>
            <a:xfrm>
              <a:off x="8152550" y="5290669"/>
              <a:ext cx="462742" cy="259966"/>
              <a:chOff x="5864629" y="2190532"/>
              <a:chExt cx="462742" cy="259966"/>
            </a:xfrm>
          </p:grpSpPr>
          <p:sp>
            <p:nvSpPr>
              <p:cNvPr id="62" name="Prostokąt 61">
                <a:extLst>
                  <a:ext uri="{FF2B5EF4-FFF2-40B4-BE49-F238E27FC236}">
                    <a16:creationId xmlns:a16="http://schemas.microsoft.com/office/drawing/2014/main" xmlns="" id="{2EB249B2-2A27-4A2E-B611-3BD9A630D383}"/>
                  </a:ext>
                </a:extLst>
              </p:cNvPr>
              <p:cNvSpPr/>
              <p:nvPr/>
            </p:nvSpPr>
            <p:spPr>
              <a:xfrm>
                <a:off x="6030884" y="2190532"/>
                <a:ext cx="130233" cy="18881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Prostokąt: zaokrąglone rogi u góry 62">
                <a:extLst>
                  <a:ext uri="{FF2B5EF4-FFF2-40B4-BE49-F238E27FC236}">
                    <a16:creationId xmlns:a16="http://schemas.microsoft.com/office/drawing/2014/main" xmlns="" id="{E18F2949-EEC4-4F1B-9B43-524AB3487295}"/>
                  </a:ext>
                </a:extLst>
              </p:cNvPr>
              <p:cNvSpPr/>
              <p:nvPr/>
            </p:nvSpPr>
            <p:spPr>
              <a:xfrm>
                <a:off x="5864629" y="2353516"/>
                <a:ext cx="462742" cy="96982"/>
              </a:xfrm>
              <a:prstGeom prst="round2Same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4" name="Owal 63">
              <a:extLst>
                <a:ext uri="{FF2B5EF4-FFF2-40B4-BE49-F238E27FC236}">
                  <a16:creationId xmlns:a16="http://schemas.microsoft.com/office/drawing/2014/main" xmlns="" id="{EBD3312C-C6EB-49EB-934C-ED3B5F273EE4}"/>
                </a:ext>
              </a:extLst>
            </p:cNvPr>
            <p:cNvSpPr/>
            <p:nvPr/>
          </p:nvSpPr>
          <p:spPr>
            <a:xfrm>
              <a:off x="7110730" y="2951613"/>
              <a:ext cx="3240000" cy="3240000"/>
            </a:xfrm>
            <a:prstGeom prst="ellipse">
              <a:avLst/>
            </a:prstGeom>
            <a:noFill/>
            <a:ln w="3175">
              <a:solidFill>
                <a:srgbClr val="FAD2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8D0FF843-FE5B-45B5-8CA2-930248989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A75ECF-F533-4408-AED3-E1F588A2CA43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9400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>
            <a:extLst>
              <a:ext uri="{FF2B5EF4-FFF2-40B4-BE49-F238E27FC236}">
                <a16:creationId xmlns:a16="http://schemas.microsoft.com/office/drawing/2014/main" xmlns="" id="{695E317E-38BA-4D01-B9A3-77C6D6E5DE8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285" y="1692312"/>
            <a:ext cx="7221600" cy="4233600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Wyniki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xmlns="" id="{884F5237-5D13-46EA-8279-6988F96DA577}"/>
              </a:ext>
            </a:extLst>
          </p:cNvPr>
          <p:cNvCxnSpPr/>
          <p:nvPr/>
        </p:nvCxnSpPr>
        <p:spPr>
          <a:xfrm flipH="1">
            <a:off x="96253" y="1058779"/>
            <a:ext cx="120219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wal 25">
            <a:extLst>
              <a:ext uri="{FF2B5EF4-FFF2-40B4-BE49-F238E27FC236}">
                <a16:creationId xmlns:a16="http://schemas.microsoft.com/office/drawing/2014/main" xmlns="" id="{AE973117-6EEB-409B-843D-AE00835D436E}"/>
              </a:ext>
            </a:extLst>
          </p:cNvPr>
          <p:cNvSpPr/>
          <p:nvPr/>
        </p:nvSpPr>
        <p:spPr>
          <a:xfrm>
            <a:off x="3723465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" name="Grafika 16" descr="Strzał w dziesiątkę">
            <a:extLst>
              <a:ext uri="{FF2B5EF4-FFF2-40B4-BE49-F238E27FC236}">
                <a16:creationId xmlns:a16="http://schemas.microsoft.com/office/drawing/2014/main" xmlns="" id="{5BF025BE-2D33-44BA-82E8-1B1D01B03B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833842" y="6344448"/>
            <a:ext cx="347360" cy="347360"/>
          </a:xfrm>
          <a:prstGeom prst="rect">
            <a:avLst/>
          </a:prstGeom>
        </p:spPr>
      </p:pic>
      <p:sp>
        <p:nvSpPr>
          <p:cNvPr id="31" name="Owal 30">
            <a:extLst>
              <a:ext uri="{FF2B5EF4-FFF2-40B4-BE49-F238E27FC236}">
                <a16:creationId xmlns:a16="http://schemas.microsoft.com/office/drawing/2014/main" xmlns="" id="{8015ABCF-B974-4AC8-8F9A-DFC6A035BC18}"/>
              </a:ext>
            </a:extLst>
          </p:cNvPr>
          <p:cNvSpPr/>
          <p:nvPr/>
        </p:nvSpPr>
        <p:spPr>
          <a:xfrm>
            <a:off x="5828097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Owal 31">
            <a:extLst>
              <a:ext uri="{FF2B5EF4-FFF2-40B4-BE49-F238E27FC236}">
                <a16:creationId xmlns:a16="http://schemas.microsoft.com/office/drawing/2014/main" xmlns="" id="{2F67F641-31B0-40DE-929C-3C096DDF55BA}"/>
              </a:ext>
            </a:extLst>
          </p:cNvPr>
          <p:cNvSpPr/>
          <p:nvPr/>
        </p:nvSpPr>
        <p:spPr>
          <a:xfrm>
            <a:off x="476975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Owal 32">
            <a:extLst>
              <a:ext uri="{FF2B5EF4-FFF2-40B4-BE49-F238E27FC236}">
                <a16:creationId xmlns:a16="http://schemas.microsoft.com/office/drawing/2014/main" xmlns="" id="{BEA73555-49E6-458B-B731-051B568247E5}"/>
              </a:ext>
            </a:extLst>
          </p:cNvPr>
          <p:cNvSpPr/>
          <p:nvPr/>
        </p:nvSpPr>
        <p:spPr>
          <a:xfrm>
            <a:off x="686398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Owal 33">
            <a:extLst>
              <a:ext uri="{FF2B5EF4-FFF2-40B4-BE49-F238E27FC236}">
                <a16:creationId xmlns:a16="http://schemas.microsoft.com/office/drawing/2014/main" xmlns="" id="{A383FD78-D502-41CF-80E6-3726E2BDD9C3}"/>
              </a:ext>
            </a:extLst>
          </p:cNvPr>
          <p:cNvSpPr/>
          <p:nvPr/>
        </p:nvSpPr>
        <p:spPr>
          <a:xfrm>
            <a:off x="7910273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fika 8" descr="Głos">
            <a:extLst>
              <a:ext uri="{FF2B5EF4-FFF2-40B4-BE49-F238E27FC236}">
                <a16:creationId xmlns:a16="http://schemas.microsoft.com/office/drawing/2014/main" xmlns="" id="{58A50862-4294-4ADA-9127-366CF91F10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969436" y="6363698"/>
            <a:ext cx="347360" cy="347360"/>
          </a:xfrm>
          <a:prstGeom prst="rect">
            <a:avLst/>
          </a:prstGeom>
        </p:spPr>
      </p:pic>
      <p:pic>
        <p:nvPicPr>
          <p:cNvPr id="14" name="Grafika 13" descr="Badania">
            <a:extLst>
              <a:ext uri="{FF2B5EF4-FFF2-40B4-BE49-F238E27FC236}">
                <a16:creationId xmlns:a16="http://schemas.microsoft.com/office/drawing/2014/main" xmlns="" id="{3934850C-D612-48FD-AFEB-149FC81988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875206" y="6367319"/>
            <a:ext cx="347360" cy="347360"/>
          </a:xfrm>
          <a:prstGeom prst="rect">
            <a:avLst/>
          </a:prstGeom>
        </p:spPr>
      </p:pic>
      <p:pic>
        <p:nvPicPr>
          <p:cNvPr id="22" name="Grafika 21" descr="Narzędzia">
            <a:extLst>
              <a:ext uri="{FF2B5EF4-FFF2-40B4-BE49-F238E27FC236}">
                <a16:creationId xmlns:a16="http://schemas.microsoft.com/office/drawing/2014/main" xmlns="" id="{DE4F686A-444E-41C4-A14E-D6120A7DDE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933549" y="6367319"/>
            <a:ext cx="347360" cy="347360"/>
          </a:xfrm>
          <a:prstGeom prst="rect">
            <a:avLst/>
          </a:prstGeom>
        </p:spPr>
      </p:pic>
      <p:pic>
        <p:nvPicPr>
          <p:cNvPr id="24" name="Grafika 23" descr="Wykres słupkowy">
            <a:extLst>
              <a:ext uri="{FF2B5EF4-FFF2-40B4-BE49-F238E27FC236}">
                <a16:creationId xmlns:a16="http://schemas.microsoft.com/office/drawing/2014/main" xmlns="" id="{B6ECC757-C7CD-4CAC-9CCC-C7563BEB42E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015725" y="6354073"/>
            <a:ext cx="347360" cy="34736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F22D2877-95AF-4B1C-9E34-549C216DC7DA}"/>
              </a:ext>
            </a:extLst>
          </p:cNvPr>
          <p:cNvSpPr txBox="1"/>
          <p:nvPr/>
        </p:nvSpPr>
        <p:spPr>
          <a:xfrm>
            <a:off x="495300" y="1565230"/>
            <a:ext cx="39225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Lato" panose="020F0502020204030203" pitchFamily="34" charset="-18"/>
              </a:rPr>
              <a:t>rodzaj audycji</a:t>
            </a:r>
          </a:p>
          <a:p>
            <a:r>
              <a:rPr lang="pl-PL" sz="3200" b="1" dirty="0">
                <a:latin typeface="Lato" panose="020F0502020204030203" pitchFamily="34" charset="-18"/>
              </a:rPr>
              <a:t>a</a:t>
            </a:r>
          </a:p>
          <a:p>
            <a:r>
              <a:rPr lang="pl-PL" sz="3200" b="1" dirty="0">
                <a:latin typeface="Lato" panose="020F0502020204030203" pitchFamily="34" charset="-18"/>
              </a:rPr>
              <a:t>rozpoznawalność</a:t>
            </a:r>
          </a:p>
          <a:p>
            <a:endParaRPr lang="pl-PL" sz="2400" dirty="0">
              <a:latin typeface="Lato" panose="020F0502020204030203" pitchFamily="34" charset="-18"/>
            </a:endParaRPr>
          </a:p>
          <a:p>
            <a:r>
              <a:rPr lang="pl-PL" sz="2400" dirty="0">
                <a:latin typeface="Lato" panose="020F0502020204030203" pitchFamily="34" charset="-18"/>
              </a:rPr>
              <a:t>wszystkie firmy -</a:t>
            </a:r>
          </a:p>
          <a:p>
            <a:r>
              <a:rPr lang="pl-PL" sz="2400" dirty="0">
                <a:latin typeface="Lato" panose="020F0502020204030203" pitchFamily="34" charset="-18"/>
              </a:rPr>
              <a:t>procent średniej</a:t>
            </a:r>
          </a:p>
        </p:txBody>
      </p:sp>
    </p:spTree>
    <p:extLst>
      <p:ext uri="{BB962C8B-B14F-4D97-AF65-F5344CB8AC3E}">
        <p14:creationId xmlns:p14="http://schemas.microsoft.com/office/powerpoint/2010/main" val="15345942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1421C5DA-5994-44FB-8A55-3FC1C0E71A2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285" y="1692312"/>
            <a:ext cx="7221600" cy="4233600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Wyniki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xmlns="" id="{884F5237-5D13-46EA-8279-6988F96DA577}"/>
              </a:ext>
            </a:extLst>
          </p:cNvPr>
          <p:cNvCxnSpPr/>
          <p:nvPr/>
        </p:nvCxnSpPr>
        <p:spPr>
          <a:xfrm flipH="1">
            <a:off x="96253" y="1058779"/>
            <a:ext cx="120219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wal 25">
            <a:extLst>
              <a:ext uri="{FF2B5EF4-FFF2-40B4-BE49-F238E27FC236}">
                <a16:creationId xmlns:a16="http://schemas.microsoft.com/office/drawing/2014/main" xmlns="" id="{AE973117-6EEB-409B-843D-AE00835D436E}"/>
              </a:ext>
            </a:extLst>
          </p:cNvPr>
          <p:cNvSpPr/>
          <p:nvPr/>
        </p:nvSpPr>
        <p:spPr>
          <a:xfrm>
            <a:off x="3723465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" name="Grafika 16" descr="Strzał w dziesiątkę">
            <a:extLst>
              <a:ext uri="{FF2B5EF4-FFF2-40B4-BE49-F238E27FC236}">
                <a16:creationId xmlns:a16="http://schemas.microsoft.com/office/drawing/2014/main" xmlns="" id="{5BF025BE-2D33-44BA-82E8-1B1D01B03B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833842" y="6344448"/>
            <a:ext cx="347360" cy="347360"/>
          </a:xfrm>
          <a:prstGeom prst="rect">
            <a:avLst/>
          </a:prstGeom>
        </p:spPr>
      </p:pic>
      <p:sp>
        <p:nvSpPr>
          <p:cNvPr id="31" name="Owal 30">
            <a:extLst>
              <a:ext uri="{FF2B5EF4-FFF2-40B4-BE49-F238E27FC236}">
                <a16:creationId xmlns:a16="http://schemas.microsoft.com/office/drawing/2014/main" xmlns="" id="{8015ABCF-B974-4AC8-8F9A-DFC6A035BC18}"/>
              </a:ext>
            </a:extLst>
          </p:cNvPr>
          <p:cNvSpPr/>
          <p:nvPr/>
        </p:nvSpPr>
        <p:spPr>
          <a:xfrm>
            <a:off x="5828097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Owal 31">
            <a:extLst>
              <a:ext uri="{FF2B5EF4-FFF2-40B4-BE49-F238E27FC236}">
                <a16:creationId xmlns:a16="http://schemas.microsoft.com/office/drawing/2014/main" xmlns="" id="{2F67F641-31B0-40DE-929C-3C096DDF55BA}"/>
              </a:ext>
            </a:extLst>
          </p:cNvPr>
          <p:cNvSpPr/>
          <p:nvPr/>
        </p:nvSpPr>
        <p:spPr>
          <a:xfrm>
            <a:off x="476975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Owal 32">
            <a:extLst>
              <a:ext uri="{FF2B5EF4-FFF2-40B4-BE49-F238E27FC236}">
                <a16:creationId xmlns:a16="http://schemas.microsoft.com/office/drawing/2014/main" xmlns="" id="{BEA73555-49E6-458B-B731-051B568247E5}"/>
              </a:ext>
            </a:extLst>
          </p:cNvPr>
          <p:cNvSpPr/>
          <p:nvPr/>
        </p:nvSpPr>
        <p:spPr>
          <a:xfrm>
            <a:off x="686398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Owal 33">
            <a:extLst>
              <a:ext uri="{FF2B5EF4-FFF2-40B4-BE49-F238E27FC236}">
                <a16:creationId xmlns:a16="http://schemas.microsoft.com/office/drawing/2014/main" xmlns="" id="{A383FD78-D502-41CF-80E6-3726E2BDD9C3}"/>
              </a:ext>
            </a:extLst>
          </p:cNvPr>
          <p:cNvSpPr/>
          <p:nvPr/>
        </p:nvSpPr>
        <p:spPr>
          <a:xfrm>
            <a:off x="7910273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fika 8" descr="Głos">
            <a:extLst>
              <a:ext uri="{FF2B5EF4-FFF2-40B4-BE49-F238E27FC236}">
                <a16:creationId xmlns:a16="http://schemas.microsoft.com/office/drawing/2014/main" xmlns="" id="{58A50862-4294-4ADA-9127-366CF91F10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969436" y="6363698"/>
            <a:ext cx="347360" cy="347360"/>
          </a:xfrm>
          <a:prstGeom prst="rect">
            <a:avLst/>
          </a:prstGeom>
        </p:spPr>
      </p:pic>
      <p:pic>
        <p:nvPicPr>
          <p:cNvPr id="14" name="Grafika 13" descr="Badania">
            <a:extLst>
              <a:ext uri="{FF2B5EF4-FFF2-40B4-BE49-F238E27FC236}">
                <a16:creationId xmlns:a16="http://schemas.microsoft.com/office/drawing/2014/main" xmlns="" id="{3934850C-D612-48FD-AFEB-149FC81988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875206" y="6367319"/>
            <a:ext cx="347360" cy="347360"/>
          </a:xfrm>
          <a:prstGeom prst="rect">
            <a:avLst/>
          </a:prstGeom>
        </p:spPr>
      </p:pic>
      <p:pic>
        <p:nvPicPr>
          <p:cNvPr id="22" name="Grafika 21" descr="Narzędzia">
            <a:extLst>
              <a:ext uri="{FF2B5EF4-FFF2-40B4-BE49-F238E27FC236}">
                <a16:creationId xmlns:a16="http://schemas.microsoft.com/office/drawing/2014/main" xmlns="" id="{DE4F686A-444E-41C4-A14E-D6120A7DDE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933549" y="6367319"/>
            <a:ext cx="347360" cy="347360"/>
          </a:xfrm>
          <a:prstGeom prst="rect">
            <a:avLst/>
          </a:prstGeom>
        </p:spPr>
      </p:pic>
      <p:pic>
        <p:nvPicPr>
          <p:cNvPr id="24" name="Grafika 23" descr="Wykres słupkowy">
            <a:extLst>
              <a:ext uri="{FF2B5EF4-FFF2-40B4-BE49-F238E27FC236}">
                <a16:creationId xmlns:a16="http://schemas.microsoft.com/office/drawing/2014/main" xmlns="" id="{B6ECC757-C7CD-4CAC-9CCC-C7563BEB42E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015725" y="6354073"/>
            <a:ext cx="347360" cy="34736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F22D2877-95AF-4B1C-9E34-549C216DC7DA}"/>
              </a:ext>
            </a:extLst>
          </p:cNvPr>
          <p:cNvSpPr txBox="1"/>
          <p:nvPr/>
        </p:nvSpPr>
        <p:spPr>
          <a:xfrm>
            <a:off x="495300" y="1565230"/>
            <a:ext cx="39225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Lato" panose="020F0502020204030203" pitchFamily="34" charset="-18"/>
              </a:rPr>
              <a:t>rodzaj audycji</a:t>
            </a:r>
          </a:p>
          <a:p>
            <a:r>
              <a:rPr lang="pl-PL" sz="3200" b="1" dirty="0">
                <a:latin typeface="Lato" panose="020F0502020204030203" pitchFamily="34" charset="-18"/>
              </a:rPr>
              <a:t>a</a:t>
            </a:r>
          </a:p>
          <a:p>
            <a:r>
              <a:rPr lang="pl-PL" sz="3200" b="1" dirty="0">
                <a:latin typeface="Lato" panose="020F0502020204030203" pitchFamily="34" charset="-18"/>
              </a:rPr>
              <a:t>rozpoznawalność</a:t>
            </a:r>
          </a:p>
          <a:p>
            <a:endParaRPr lang="pl-PL" sz="2400" dirty="0">
              <a:latin typeface="Lato" panose="020F0502020204030203" pitchFamily="34" charset="-18"/>
            </a:endParaRPr>
          </a:p>
          <a:p>
            <a:r>
              <a:rPr lang="pl-PL" sz="2400" dirty="0">
                <a:latin typeface="Lato" panose="020F0502020204030203" pitchFamily="34" charset="-18"/>
              </a:rPr>
              <a:t>6 najlepszych urządzeń -</a:t>
            </a:r>
          </a:p>
          <a:p>
            <a:r>
              <a:rPr lang="pl-PL" sz="2400" dirty="0">
                <a:latin typeface="Lato" panose="020F0502020204030203" pitchFamily="34" charset="-18"/>
              </a:rPr>
              <a:t>procent średniej</a:t>
            </a:r>
          </a:p>
        </p:txBody>
      </p:sp>
    </p:spTree>
    <p:extLst>
      <p:ext uri="{BB962C8B-B14F-4D97-AF65-F5344CB8AC3E}">
        <p14:creationId xmlns:p14="http://schemas.microsoft.com/office/powerpoint/2010/main" val="23067864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>
            <a:extLst>
              <a:ext uri="{FF2B5EF4-FFF2-40B4-BE49-F238E27FC236}">
                <a16:creationId xmlns:a16="http://schemas.microsoft.com/office/drawing/2014/main" xmlns="" id="{877FA0E2-F741-435D-B902-BF66CCB36DE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285" y="1692312"/>
            <a:ext cx="7221600" cy="4233600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Wyniki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xmlns="" id="{884F5237-5D13-46EA-8279-6988F96DA577}"/>
              </a:ext>
            </a:extLst>
          </p:cNvPr>
          <p:cNvCxnSpPr/>
          <p:nvPr/>
        </p:nvCxnSpPr>
        <p:spPr>
          <a:xfrm flipH="1">
            <a:off x="96253" y="1058779"/>
            <a:ext cx="120219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wal 25">
            <a:extLst>
              <a:ext uri="{FF2B5EF4-FFF2-40B4-BE49-F238E27FC236}">
                <a16:creationId xmlns:a16="http://schemas.microsoft.com/office/drawing/2014/main" xmlns="" id="{AE973117-6EEB-409B-843D-AE00835D436E}"/>
              </a:ext>
            </a:extLst>
          </p:cNvPr>
          <p:cNvSpPr/>
          <p:nvPr/>
        </p:nvSpPr>
        <p:spPr>
          <a:xfrm>
            <a:off x="3723465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" name="Grafika 16" descr="Strzał w dziesiątkę">
            <a:extLst>
              <a:ext uri="{FF2B5EF4-FFF2-40B4-BE49-F238E27FC236}">
                <a16:creationId xmlns:a16="http://schemas.microsoft.com/office/drawing/2014/main" xmlns="" id="{5BF025BE-2D33-44BA-82E8-1B1D01B03B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833842" y="6344448"/>
            <a:ext cx="347360" cy="347360"/>
          </a:xfrm>
          <a:prstGeom prst="rect">
            <a:avLst/>
          </a:prstGeom>
        </p:spPr>
      </p:pic>
      <p:sp>
        <p:nvSpPr>
          <p:cNvPr id="31" name="Owal 30">
            <a:extLst>
              <a:ext uri="{FF2B5EF4-FFF2-40B4-BE49-F238E27FC236}">
                <a16:creationId xmlns:a16="http://schemas.microsoft.com/office/drawing/2014/main" xmlns="" id="{8015ABCF-B974-4AC8-8F9A-DFC6A035BC18}"/>
              </a:ext>
            </a:extLst>
          </p:cNvPr>
          <p:cNvSpPr/>
          <p:nvPr/>
        </p:nvSpPr>
        <p:spPr>
          <a:xfrm>
            <a:off x="5828097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Owal 31">
            <a:extLst>
              <a:ext uri="{FF2B5EF4-FFF2-40B4-BE49-F238E27FC236}">
                <a16:creationId xmlns:a16="http://schemas.microsoft.com/office/drawing/2014/main" xmlns="" id="{2F67F641-31B0-40DE-929C-3C096DDF55BA}"/>
              </a:ext>
            </a:extLst>
          </p:cNvPr>
          <p:cNvSpPr/>
          <p:nvPr/>
        </p:nvSpPr>
        <p:spPr>
          <a:xfrm>
            <a:off x="476975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Owal 32">
            <a:extLst>
              <a:ext uri="{FF2B5EF4-FFF2-40B4-BE49-F238E27FC236}">
                <a16:creationId xmlns:a16="http://schemas.microsoft.com/office/drawing/2014/main" xmlns="" id="{BEA73555-49E6-458B-B731-051B568247E5}"/>
              </a:ext>
            </a:extLst>
          </p:cNvPr>
          <p:cNvSpPr/>
          <p:nvPr/>
        </p:nvSpPr>
        <p:spPr>
          <a:xfrm>
            <a:off x="686398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Owal 33">
            <a:extLst>
              <a:ext uri="{FF2B5EF4-FFF2-40B4-BE49-F238E27FC236}">
                <a16:creationId xmlns:a16="http://schemas.microsoft.com/office/drawing/2014/main" xmlns="" id="{A383FD78-D502-41CF-80E6-3726E2BDD9C3}"/>
              </a:ext>
            </a:extLst>
          </p:cNvPr>
          <p:cNvSpPr/>
          <p:nvPr/>
        </p:nvSpPr>
        <p:spPr>
          <a:xfrm>
            <a:off x="7910273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fika 8" descr="Głos">
            <a:extLst>
              <a:ext uri="{FF2B5EF4-FFF2-40B4-BE49-F238E27FC236}">
                <a16:creationId xmlns:a16="http://schemas.microsoft.com/office/drawing/2014/main" xmlns="" id="{58A50862-4294-4ADA-9127-366CF91F10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969436" y="6363698"/>
            <a:ext cx="347360" cy="347360"/>
          </a:xfrm>
          <a:prstGeom prst="rect">
            <a:avLst/>
          </a:prstGeom>
        </p:spPr>
      </p:pic>
      <p:pic>
        <p:nvPicPr>
          <p:cNvPr id="14" name="Grafika 13" descr="Badania">
            <a:extLst>
              <a:ext uri="{FF2B5EF4-FFF2-40B4-BE49-F238E27FC236}">
                <a16:creationId xmlns:a16="http://schemas.microsoft.com/office/drawing/2014/main" xmlns="" id="{3934850C-D612-48FD-AFEB-149FC81988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875206" y="6367319"/>
            <a:ext cx="347360" cy="347360"/>
          </a:xfrm>
          <a:prstGeom prst="rect">
            <a:avLst/>
          </a:prstGeom>
        </p:spPr>
      </p:pic>
      <p:pic>
        <p:nvPicPr>
          <p:cNvPr id="22" name="Grafika 21" descr="Narzędzia">
            <a:extLst>
              <a:ext uri="{FF2B5EF4-FFF2-40B4-BE49-F238E27FC236}">
                <a16:creationId xmlns:a16="http://schemas.microsoft.com/office/drawing/2014/main" xmlns="" id="{DE4F686A-444E-41C4-A14E-D6120A7DDE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933549" y="6367319"/>
            <a:ext cx="347360" cy="347360"/>
          </a:xfrm>
          <a:prstGeom prst="rect">
            <a:avLst/>
          </a:prstGeom>
        </p:spPr>
      </p:pic>
      <p:pic>
        <p:nvPicPr>
          <p:cNvPr id="24" name="Grafika 23" descr="Wykres słupkowy">
            <a:extLst>
              <a:ext uri="{FF2B5EF4-FFF2-40B4-BE49-F238E27FC236}">
                <a16:creationId xmlns:a16="http://schemas.microsoft.com/office/drawing/2014/main" xmlns="" id="{B6ECC757-C7CD-4CAC-9CCC-C7563BEB42E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015725" y="6354073"/>
            <a:ext cx="347360" cy="34736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F22D2877-95AF-4B1C-9E34-549C216DC7DA}"/>
              </a:ext>
            </a:extLst>
          </p:cNvPr>
          <p:cNvSpPr txBox="1"/>
          <p:nvPr/>
        </p:nvSpPr>
        <p:spPr>
          <a:xfrm>
            <a:off x="495300" y="1565230"/>
            <a:ext cx="39225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Lato" panose="020F0502020204030203" pitchFamily="34" charset="-18"/>
              </a:rPr>
              <a:t>rodzaj audycji</a:t>
            </a:r>
          </a:p>
          <a:p>
            <a:r>
              <a:rPr lang="pl-PL" sz="3200" b="1" dirty="0">
                <a:latin typeface="Lato" panose="020F0502020204030203" pitchFamily="34" charset="-18"/>
              </a:rPr>
              <a:t>a</a:t>
            </a:r>
          </a:p>
          <a:p>
            <a:r>
              <a:rPr lang="pl-PL" sz="3200" b="1" dirty="0">
                <a:latin typeface="Lato" panose="020F0502020204030203" pitchFamily="34" charset="-18"/>
              </a:rPr>
              <a:t>rozpoznawalność</a:t>
            </a:r>
          </a:p>
          <a:p>
            <a:endParaRPr lang="pl-PL" sz="2400" dirty="0">
              <a:latin typeface="Lato" panose="020F0502020204030203" pitchFamily="34" charset="-18"/>
            </a:endParaRPr>
          </a:p>
          <a:p>
            <a:r>
              <a:rPr lang="pl-PL" sz="2400" dirty="0">
                <a:latin typeface="Lato" panose="020F0502020204030203" pitchFamily="34" charset="-18"/>
              </a:rPr>
              <a:t>wszystkie firmy –</a:t>
            </a:r>
          </a:p>
          <a:p>
            <a:r>
              <a:rPr lang="pl-PL" sz="2400" dirty="0">
                <a:latin typeface="Lato" panose="020F0502020204030203" pitchFamily="34" charset="-18"/>
              </a:rPr>
              <a:t>radio i TV -</a:t>
            </a:r>
          </a:p>
          <a:p>
            <a:r>
              <a:rPr lang="pl-PL" sz="2400" dirty="0">
                <a:latin typeface="Lato" panose="020F0502020204030203" pitchFamily="34" charset="-18"/>
              </a:rPr>
              <a:t>procent średniej</a:t>
            </a:r>
          </a:p>
        </p:txBody>
      </p:sp>
    </p:spTree>
    <p:extLst>
      <p:ext uri="{BB962C8B-B14F-4D97-AF65-F5344CB8AC3E}">
        <p14:creationId xmlns:p14="http://schemas.microsoft.com/office/powerpoint/2010/main" val="26190714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DE1D2F93-A3F6-4C2B-958F-5732AC7EC37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754" y="1692312"/>
            <a:ext cx="7204131" cy="4233594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Wyniki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xmlns="" id="{884F5237-5D13-46EA-8279-6988F96DA577}"/>
              </a:ext>
            </a:extLst>
          </p:cNvPr>
          <p:cNvCxnSpPr/>
          <p:nvPr/>
        </p:nvCxnSpPr>
        <p:spPr>
          <a:xfrm flipH="1">
            <a:off x="96253" y="1058779"/>
            <a:ext cx="120219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wal 25">
            <a:extLst>
              <a:ext uri="{FF2B5EF4-FFF2-40B4-BE49-F238E27FC236}">
                <a16:creationId xmlns:a16="http://schemas.microsoft.com/office/drawing/2014/main" xmlns="" id="{AE973117-6EEB-409B-843D-AE00835D436E}"/>
              </a:ext>
            </a:extLst>
          </p:cNvPr>
          <p:cNvSpPr/>
          <p:nvPr/>
        </p:nvSpPr>
        <p:spPr>
          <a:xfrm>
            <a:off x="3723465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" name="Grafika 16" descr="Strzał w dziesiątkę">
            <a:extLst>
              <a:ext uri="{FF2B5EF4-FFF2-40B4-BE49-F238E27FC236}">
                <a16:creationId xmlns:a16="http://schemas.microsoft.com/office/drawing/2014/main" xmlns="" id="{5BF025BE-2D33-44BA-82E8-1B1D01B03B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833842" y="6344448"/>
            <a:ext cx="347360" cy="347360"/>
          </a:xfrm>
          <a:prstGeom prst="rect">
            <a:avLst/>
          </a:prstGeom>
        </p:spPr>
      </p:pic>
      <p:sp>
        <p:nvSpPr>
          <p:cNvPr id="31" name="Owal 30">
            <a:extLst>
              <a:ext uri="{FF2B5EF4-FFF2-40B4-BE49-F238E27FC236}">
                <a16:creationId xmlns:a16="http://schemas.microsoft.com/office/drawing/2014/main" xmlns="" id="{8015ABCF-B974-4AC8-8F9A-DFC6A035BC18}"/>
              </a:ext>
            </a:extLst>
          </p:cNvPr>
          <p:cNvSpPr/>
          <p:nvPr/>
        </p:nvSpPr>
        <p:spPr>
          <a:xfrm>
            <a:off x="5828097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Owal 31">
            <a:extLst>
              <a:ext uri="{FF2B5EF4-FFF2-40B4-BE49-F238E27FC236}">
                <a16:creationId xmlns:a16="http://schemas.microsoft.com/office/drawing/2014/main" xmlns="" id="{2F67F641-31B0-40DE-929C-3C096DDF55BA}"/>
              </a:ext>
            </a:extLst>
          </p:cNvPr>
          <p:cNvSpPr/>
          <p:nvPr/>
        </p:nvSpPr>
        <p:spPr>
          <a:xfrm>
            <a:off x="476975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Owal 32">
            <a:extLst>
              <a:ext uri="{FF2B5EF4-FFF2-40B4-BE49-F238E27FC236}">
                <a16:creationId xmlns:a16="http://schemas.microsoft.com/office/drawing/2014/main" xmlns="" id="{BEA73555-49E6-458B-B731-051B568247E5}"/>
              </a:ext>
            </a:extLst>
          </p:cNvPr>
          <p:cNvSpPr/>
          <p:nvPr/>
        </p:nvSpPr>
        <p:spPr>
          <a:xfrm>
            <a:off x="686398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Owal 33">
            <a:extLst>
              <a:ext uri="{FF2B5EF4-FFF2-40B4-BE49-F238E27FC236}">
                <a16:creationId xmlns:a16="http://schemas.microsoft.com/office/drawing/2014/main" xmlns="" id="{A383FD78-D502-41CF-80E6-3726E2BDD9C3}"/>
              </a:ext>
            </a:extLst>
          </p:cNvPr>
          <p:cNvSpPr/>
          <p:nvPr/>
        </p:nvSpPr>
        <p:spPr>
          <a:xfrm>
            <a:off x="7910273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fika 8" descr="Głos">
            <a:extLst>
              <a:ext uri="{FF2B5EF4-FFF2-40B4-BE49-F238E27FC236}">
                <a16:creationId xmlns:a16="http://schemas.microsoft.com/office/drawing/2014/main" xmlns="" id="{58A50862-4294-4ADA-9127-366CF91F10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969436" y="6363698"/>
            <a:ext cx="347360" cy="347360"/>
          </a:xfrm>
          <a:prstGeom prst="rect">
            <a:avLst/>
          </a:prstGeom>
        </p:spPr>
      </p:pic>
      <p:pic>
        <p:nvPicPr>
          <p:cNvPr id="14" name="Grafika 13" descr="Badania">
            <a:extLst>
              <a:ext uri="{FF2B5EF4-FFF2-40B4-BE49-F238E27FC236}">
                <a16:creationId xmlns:a16="http://schemas.microsoft.com/office/drawing/2014/main" xmlns="" id="{3934850C-D612-48FD-AFEB-149FC81988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875206" y="6367319"/>
            <a:ext cx="347360" cy="347360"/>
          </a:xfrm>
          <a:prstGeom prst="rect">
            <a:avLst/>
          </a:prstGeom>
        </p:spPr>
      </p:pic>
      <p:pic>
        <p:nvPicPr>
          <p:cNvPr id="22" name="Grafika 21" descr="Narzędzia">
            <a:extLst>
              <a:ext uri="{FF2B5EF4-FFF2-40B4-BE49-F238E27FC236}">
                <a16:creationId xmlns:a16="http://schemas.microsoft.com/office/drawing/2014/main" xmlns="" id="{DE4F686A-444E-41C4-A14E-D6120A7DDE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933549" y="6367319"/>
            <a:ext cx="347360" cy="347360"/>
          </a:xfrm>
          <a:prstGeom prst="rect">
            <a:avLst/>
          </a:prstGeom>
        </p:spPr>
      </p:pic>
      <p:pic>
        <p:nvPicPr>
          <p:cNvPr id="24" name="Grafika 23" descr="Wykres słupkowy">
            <a:extLst>
              <a:ext uri="{FF2B5EF4-FFF2-40B4-BE49-F238E27FC236}">
                <a16:creationId xmlns:a16="http://schemas.microsoft.com/office/drawing/2014/main" xmlns="" id="{B6ECC757-C7CD-4CAC-9CCC-C7563BEB42E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015725" y="6354073"/>
            <a:ext cx="347360" cy="34736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F22D2877-95AF-4B1C-9E34-549C216DC7DA}"/>
              </a:ext>
            </a:extLst>
          </p:cNvPr>
          <p:cNvSpPr txBox="1"/>
          <p:nvPr/>
        </p:nvSpPr>
        <p:spPr>
          <a:xfrm>
            <a:off x="495300" y="1565230"/>
            <a:ext cx="39225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Lato" panose="020F0502020204030203" pitchFamily="34" charset="-18"/>
              </a:rPr>
              <a:t>rodzaj audycji</a:t>
            </a:r>
          </a:p>
          <a:p>
            <a:r>
              <a:rPr lang="pl-PL" sz="3200" b="1" dirty="0">
                <a:latin typeface="Lato" panose="020F0502020204030203" pitchFamily="34" charset="-18"/>
              </a:rPr>
              <a:t>a</a:t>
            </a:r>
          </a:p>
          <a:p>
            <a:r>
              <a:rPr lang="pl-PL" sz="3200" b="1" dirty="0">
                <a:latin typeface="Lato" panose="020F0502020204030203" pitchFamily="34" charset="-18"/>
              </a:rPr>
              <a:t>rozpoznawalność</a:t>
            </a:r>
          </a:p>
          <a:p>
            <a:endParaRPr lang="pl-PL" sz="2400" dirty="0">
              <a:latin typeface="Lato" panose="020F0502020204030203" pitchFamily="34" charset="-18"/>
            </a:endParaRPr>
          </a:p>
          <a:p>
            <a:r>
              <a:rPr lang="pl-PL" sz="2400" dirty="0">
                <a:latin typeface="Lato" panose="020F0502020204030203" pitchFamily="34" charset="-18"/>
              </a:rPr>
              <a:t>6 najlepszych urządzeń –</a:t>
            </a:r>
          </a:p>
          <a:p>
            <a:r>
              <a:rPr lang="pl-PL" sz="2400" dirty="0">
                <a:latin typeface="Lato" panose="020F0502020204030203" pitchFamily="34" charset="-18"/>
              </a:rPr>
              <a:t>radio i TV -</a:t>
            </a:r>
          </a:p>
          <a:p>
            <a:r>
              <a:rPr lang="pl-PL" sz="2400" dirty="0">
                <a:latin typeface="Lato" panose="020F0502020204030203" pitchFamily="34" charset="-18"/>
              </a:rPr>
              <a:t>procent średniej</a:t>
            </a:r>
          </a:p>
        </p:txBody>
      </p:sp>
    </p:spTree>
    <p:extLst>
      <p:ext uri="{BB962C8B-B14F-4D97-AF65-F5344CB8AC3E}">
        <p14:creationId xmlns:p14="http://schemas.microsoft.com/office/powerpoint/2010/main" val="2829752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5CFAFC51-5B8C-4E2B-8672-104B39D6578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1270" y="1644663"/>
            <a:ext cx="7604150" cy="40306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xmlns="" id="{CCC80A21-7203-4032-B27B-79DB7BD21694}"/>
              </a:ext>
            </a:extLst>
          </p:cNvPr>
          <p:cNvSpPr txBox="1">
            <a:spLocks/>
          </p:cNvSpPr>
          <p:nvPr/>
        </p:nvSpPr>
        <p:spPr>
          <a:xfrm>
            <a:off x="495300" y="365126"/>
            <a:ext cx="8943975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Lato" panose="020F0502020204030203" pitchFamily="34" charset="-18"/>
                <a:ea typeface="+mj-ea"/>
                <a:cs typeface="+mj-cs"/>
              </a:defRPr>
            </a:lvl1pPr>
          </a:lstStyle>
          <a:p>
            <a:r>
              <a:rPr lang="pl-PL"/>
              <a:t>Wyniki</a:t>
            </a:r>
            <a:endParaRPr lang="pl-PL" dirty="0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xmlns="" id="{50E6B101-7F79-4BC8-9693-F1B0577EAF8D}"/>
              </a:ext>
            </a:extLst>
          </p:cNvPr>
          <p:cNvCxnSpPr/>
          <p:nvPr/>
        </p:nvCxnSpPr>
        <p:spPr>
          <a:xfrm flipH="1">
            <a:off x="96253" y="1058779"/>
            <a:ext cx="120219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4BEF1BFB-3DB0-4B1D-B361-C34B89825F07}"/>
              </a:ext>
            </a:extLst>
          </p:cNvPr>
          <p:cNvSpPr txBox="1"/>
          <p:nvPr/>
        </p:nvSpPr>
        <p:spPr>
          <a:xfrm>
            <a:off x="495300" y="1565230"/>
            <a:ext cx="392258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Lato" panose="020F0502020204030203" pitchFamily="34" charset="-18"/>
              </a:rPr>
              <a:t>rodzaj zakłócenia </a:t>
            </a:r>
            <a:br>
              <a:rPr lang="pl-PL" sz="3200" b="1" dirty="0">
                <a:latin typeface="Lato" panose="020F0502020204030203" pitchFamily="34" charset="-18"/>
              </a:rPr>
            </a:br>
            <a:r>
              <a:rPr lang="pl-PL" sz="3200" b="1" dirty="0">
                <a:latin typeface="Lato" panose="020F0502020204030203" pitchFamily="34" charset="-18"/>
              </a:rPr>
              <a:t>i charakterystyka źródła</a:t>
            </a:r>
          </a:p>
          <a:p>
            <a:r>
              <a:rPr lang="pl-PL" sz="3200" b="1" dirty="0">
                <a:latin typeface="Lato" panose="020F0502020204030203" pitchFamily="34" charset="-18"/>
              </a:rPr>
              <a:t>a</a:t>
            </a:r>
          </a:p>
          <a:p>
            <a:r>
              <a:rPr lang="pl-PL" sz="3200" b="1" dirty="0">
                <a:latin typeface="Lato" panose="020F0502020204030203" pitchFamily="34" charset="-18"/>
              </a:rPr>
              <a:t>rozpoznawalność</a:t>
            </a:r>
          </a:p>
          <a:p>
            <a:endParaRPr lang="pl-PL" sz="2400" dirty="0">
              <a:latin typeface="Lato" panose="020F0502020204030203" pitchFamily="34" charset="-18"/>
            </a:endParaRPr>
          </a:p>
          <a:p>
            <a:r>
              <a:rPr lang="pl-PL" sz="2400" dirty="0">
                <a:latin typeface="Lato" panose="020F0502020204030203" pitchFamily="34" charset="-18"/>
              </a:rPr>
              <a:t>mini heurystyka</a:t>
            </a:r>
            <a:br>
              <a:rPr lang="pl-PL" sz="2400" dirty="0">
                <a:latin typeface="Lato" panose="020F0502020204030203" pitchFamily="34" charset="-18"/>
              </a:rPr>
            </a:br>
            <a:r>
              <a:rPr lang="pl-PL" sz="2400" dirty="0">
                <a:latin typeface="Lato" panose="020F0502020204030203" pitchFamily="34" charset="-18"/>
              </a:rPr>
              <a:t> – grupa wybranych urządzeń</a:t>
            </a:r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xmlns="" id="{39C31641-E0D7-4C21-A446-DBCE5008884C}"/>
              </a:ext>
            </a:extLst>
          </p:cNvPr>
          <p:cNvSpPr/>
          <p:nvPr/>
        </p:nvSpPr>
        <p:spPr>
          <a:xfrm>
            <a:off x="3723465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Grafika 9" descr="Strzał w dziesiątkę">
            <a:extLst>
              <a:ext uri="{FF2B5EF4-FFF2-40B4-BE49-F238E27FC236}">
                <a16:creationId xmlns:a16="http://schemas.microsoft.com/office/drawing/2014/main" xmlns="" id="{7E096A4A-9D18-4375-B442-B1EC929777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33842" y="6344448"/>
            <a:ext cx="347360" cy="347360"/>
          </a:xfrm>
          <a:prstGeom prst="rect">
            <a:avLst/>
          </a:prstGeom>
        </p:spPr>
      </p:pic>
      <p:sp>
        <p:nvSpPr>
          <p:cNvPr id="11" name="Owal 10">
            <a:extLst>
              <a:ext uri="{FF2B5EF4-FFF2-40B4-BE49-F238E27FC236}">
                <a16:creationId xmlns:a16="http://schemas.microsoft.com/office/drawing/2014/main" xmlns="" id="{FC6B7039-9145-4E0D-B789-77D8532875A7}"/>
              </a:ext>
            </a:extLst>
          </p:cNvPr>
          <p:cNvSpPr/>
          <p:nvPr/>
        </p:nvSpPr>
        <p:spPr>
          <a:xfrm>
            <a:off x="5828097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xmlns="" id="{BA45AE98-B6DF-4848-9390-8EF134E5BBFC}"/>
              </a:ext>
            </a:extLst>
          </p:cNvPr>
          <p:cNvSpPr/>
          <p:nvPr/>
        </p:nvSpPr>
        <p:spPr>
          <a:xfrm>
            <a:off x="476975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xmlns="" id="{E9F3AFD8-449C-49AA-9625-D19B34F3C7E6}"/>
              </a:ext>
            </a:extLst>
          </p:cNvPr>
          <p:cNvSpPr/>
          <p:nvPr/>
        </p:nvSpPr>
        <p:spPr>
          <a:xfrm>
            <a:off x="686398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xmlns="" id="{5E0C0168-3D7C-4565-8571-EC07109555BE}"/>
              </a:ext>
            </a:extLst>
          </p:cNvPr>
          <p:cNvSpPr/>
          <p:nvPr/>
        </p:nvSpPr>
        <p:spPr>
          <a:xfrm>
            <a:off x="7910273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Grafika 14" descr="Głos">
            <a:extLst>
              <a:ext uri="{FF2B5EF4-FFF2-40B4-BE49-F238E27FC236}">
                <a16:creationId xmlns:a16="http://schemas.microsoft.com/office/drawing/2014/main" xmlns="" id="{79BC514D-3B85-4AEA-BCC7-51646DD72C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969436" y="6363698"/>
            <a:ext cx="347360" cy="347360"/>
          </a:xfrm>
          <a:prstGeom prst="rect">
            <a:avLst/>
          </a:prstGeom>
        </p:spPr>
      </p:pic>
      <p:pic>
        <p:nvPicPr>
          <p:cNvPr id="16" name="Grafika 15" descr="Badania">
            <a:extLst>
              <a:ext uri="{FF2B5EF4-FFF2-40B4-BE49-F238E27FC236}">
                <a16:creationId xmlns:a16="http://schemas.microsoft.com/office/drawing/2014/main" xmlns="" id="{0C0EB655-FC2D-47D9-93ED-705A29AA2E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875206" y="6367319"/>
            <a:ext cx="347360" cy="347360"/>
          </a:xfrm>
          <a:prstGeom prst="rect">
            <a:avLst/>
          </a:prstGeom>
        </p:spPr>
      </p:pic>
      <p:pic>
        <p:nvPicPr>
          <p:cNvPr id="17" name="Grafika 16" descr="Narzędzia">
            <a:extLst>
              <a:ext uri="{FF2B5EF4-FFF2-40B4-BE49-F238E27FC236}">
                <a16:creationId xmlns:a16="http://schemas.microsoft.com/office/drawing/2014/main" xmlns="" id="{5EDE91CF-1BA8-4F38-A121-5C500178DF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933549" y="6367319"/>
            <a:ext cx="347360" cy="347360"/>
          </a:xfrm>
          <a:prstGeom prst="rect">
            <a:avLst/>
          </a:prstGeom>
        </p:spPr>
      </p:pic>
      <p:pic>
        <p:nvPicPr>
          <p:cNvPr id="18" name="Grafika 17" descr="Wykres słupkowy">
            <a:extLst>
              <a:ext uri="{FF2B5EF4-FFF2-40B4-BE49-F238E27FC236}">
                <a16:creationId xmlns:a16="http://schemas.microsoft.com/office/drawing/2014/main" xmlns="" id="{62C5AEB0-68C3-43B0-9B11-563F0F6EA16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015725" y="6354073"/>
            <a:ext cx="347360" cy="3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635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Wyniki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xmlns="" id="{884F5237-5D13-46EA-8279-6988F96DA577}"/>
              </a:ext>
            </a:extLst>
          </p:cNvPr>
          <p:cNvCxnSpPr/>
          <p:nvPr/>
        </p:nvCxnSpPr>
        <p:spPr>
          <a:xfrm flipH="1">
            <a:off x="96253" y="1058779"/>
            <a:ext cx="120219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wal 25">
            <a:extLst>
              <a:ext uri="{FF2B5EF4-FFF2-40B4-BE49-F238E27FC236}">
                <a16:creationId xmlns:a16="http://schemas.microsoft.com/office/drawing/2014/main" xmlns="" id="{AE973117-6EEB-409B-843D-AE00835D436E}"/>
              </a:ext>
            </a:extLst>
          </p:cNvPr>
          <p:cNvSpPr/>
          <p:nvPr/>
        </p:nvSpPr>
        <p:spPr>
          <a:xfrm>
            <a:off x="3723465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" name="Grafika 16" descr="Strzał w dziesiątkę">
            <a:extLst>
              <a:ext uri="{FF2B5EF4-FFF2-40B4-BE49-F238E27FC236}">
                <a16:creationId xmlns:a16="http://schemas.microsoft.com/office/drawing/2014/main" xmlns="" id="{5BF025BE-2D33-44BA-82E8-1B1D01B03B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33842" y="6344448"/>
            <a:ext cx="347360" cy="347360"/>
          </a:xfrm>
          <a:prstGeom prst="rect">
            <a:avLst/>
          </a:prstGeom>
        </p:spPr>
      </p:pic>
      <p:sp>
        <p:nvSpPr>
          <p:cNvPr id="31" name="Owal 30">
            <a:extLst>
              <a:ext uri="{FF2B5EF4-FFF2-40B4-BE49-F238E27FC236}">
                <a16:creationId xmlns:a16="http://schemas.microsoft.com/office/drawing/2014/main" xmlns="" id="{8015ABCF-B974-4AC8-8F9A-DFC6A035BC18}"/>
              </a:ext>
            </a:extLst>
          </p:cNvPr>
          <p:cNvSpPr/>
          <p:nvPr/>
        </p:nvSpPr>
        <p:spPr>
          <a:xfrm>
            <a:off x="5828097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Owal 31">
            <a:extLst>
              <a:ext uri="{FF2B5EF4-FFF2-40B4-BE49-F238E27FC236}">
                <a16:creationId xmlns:a16="http://schemas.microsoft.com/office/drawing/2014/main" xmlns="" id="{2F67F641-31B0-40DE-929C-3C096DDF55BA}"/>
              </a:ext>
            </a:extLst>
          </p:cNvPr>
          <p:cNvSpPr/>
          <p:nvPr/>
        </p:nvSpPr>
        <p:spPr>
          <a:xfrm>
            <a:off x="476975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Owal 32">
            <a:extLst>
              <a:ext uri="{FF2B5EF4-FFF2-40B4-BE49-F238E27FC236}">
                <a16:creationId xmlns:a16="http://schemas.microsoft.com/office/drawing/2014/main" xmlns="" id="{BEA73555-49E6-458B-B731-051B568247E5}"/>
              </a:ext>
            </a:extLst>
          </p:cNvPr>
          <p:cNvSpPr/>
          <p:nvPr/>
        </p:nvSpPr>
        <p:spPr>
          <a:xfrm>
            <a:off x="686398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Owal 33">
            <a:extLst>
              <a:ext uri="{FF2B5EF4-FFF2-40B4-BE49-F238E27FC236}">
                <a16:creationId xmlns:a16="http://schemas.microsoft.com/office/drawing/2014/main" xmlns="" id="{A383FD78-D502-41CF-80E6-3726E2BDD9C3}"/>
              </a:ext>
            </a:extLst>
          </p:cNvPr>
          <p:cNvSpPr/>
          <p:nvPr/>
        </p:nvSpPr>
        <p:spPr>
          <a:xfrm>
            <a:off x="7910273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fika 8" descr="Głos">
            <a:extLst>
              <a:ext uri="{FF2B5EF4-FFF2-40B4-BE49-F238E27FC236}">
                <a16:creationId xmlns:a16="http://schemas.microsoft.com/office/drawing/2014/main" xmlns="" id="{58A50862-4294-4ADA-9127-366CF91F10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969436" y="6363698"/>
            <a:ext cx="347360" cy="347360"/>
          </a:xfrm>
          <a:prstGeom prst="rect">
            <a:avLst/>
          </a:prstGeom>
        </p:spPr>
      </p:pic>
      <p:pic>
        <p:nvPicPr>
          <p:cNvPr id="14" name="Grafika 13" descr="Badania">
            <a:extLst>
              <a:ext uri="{FF2B5EF4-FFF2-40B4-BE49-F238E27FC236}">
                <a16:creationId xmlns:a16="http://schemas.microsoft.com/office/drawing/2014/main" xmlns="" id="{3934850C-D612-48FD-AFEB-149FC81988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875206" y="6367319"/>
            <a:ext cx="347360" cy="347360"/>
          </a:xfrm>
          <a:prstGeom prst="rect">
            <a:avLst/>
          </a:prstGeom>
        </p:spPr>
      </p:pic>
      <p:pic>
        <p:nvPicPr>
          <p:cNvPr id="22" name="Grafika 21" descr="Narzędzia">
            <a:extLst>
              <a:ext uri="{FF2B5EF4-FFF2-40B4-BE49-F238E27FC236}">
                <a16:creationId xmlns:a16="http://schemas.microsoft.com/office/drawing/2014/main" xmlns="" id="{DE4F686A-444E-41C4-A14E-D6120A7DDEC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933549" y="6367319"/>
            <a:ext cx="347360" cy="347360"/>
          </a:xfrm>
          <a:prstGeom prst="rect">
            <a:avLst/>
          </a:prstGeom>
        </p:spPr>
      </p:pic>
      <p:pic>
        <p:nvPicPr>
          <p:cNvPr id="24" name="Grafika 23" descr="Wykres słupkowy">
            <a:extLst>
              <a:ext uri="{FF2B5EF4-FFF2-40B4-BE49-F238E27FC236}">
                <a16:creationId xmlns:a16="http://schemas.microsoft.com/office/drawing/2014/main" xmlns="" id="{B6ECC757-C7CD-4CAC-9CCC-C7563BEB42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015725" y="6354073"/>
            <a:ext cx="347360" cy="34736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F22D2877-95AF-4B1C-9E34-549C216DC7DA}"/>
              </a:ext>
            </a:extLst>
          </p:cNvPr>
          <p:cNvSpPr txBox="1"/>
          <p:nvPr/>
        </p:nvSpPr>
        <p:spPr>
          <a:xfrm>
            <a:off x="495300" y="1565230"/>
            <a:ext cx="39225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Lato" panose="020F0502020204030203" pitchFamily="34" charset="-18"/>
              </a:rPr>
              <a:t>dźwięki otoczenia</a:t>
            </a:r>
          </a:p>
          <a:p>
            <a:r>
              <a:rPr lang="pl-PL" sz="3200" b="1" dirty="0">
                <a:latin typeface="Lato" panose="020F0502020204030203" pitchFamily="34" charset="-18"/>
              </a:rPr>
              <a:t>a</a:t>
            </a:r>
          </a:p>
          <a:p>
            <a:r>
              <a:rPr lang="pl-PL" sz="3200" b="1" dirty="0">
                <a:latin typeface="Lato" panose="020F0502020204030203" pitchFamily="34" charset="-18"/>
              </a:rPr>
              <a:t>rozpoznawalność</a:t>
            </a:r>
          </a:p>
          <a:p>
            <a:endParaRPr lang="pl-PL" sz="2400" dirty="0">
              <a:latin typeface="Lato" panose="020F0502020204030203" pitchFamily="34" charset="-18"/>
            </a:endParaRPr>
          </a:p>
          <a:p>
            <a:r>
              <a:rPr lang="pl-PL" sz="2400" dirty="0">
                <a:latin typeface="Lato" panose="020F0502020204030203" pitchFamily="34" charset="-18"/>
              </a:rPr>
              <a:t>6 najlepszych urządzeń -</a:t>
            </a:r>
          </a:p>
          <a:p>
            <a:r>
              <a:rPr lang="pl-PL" sz="2400" dirty="0">
                <a:latin typeface="Lato" panose="020F0502020204030203" pitchFamily="34" charset="-18"/>
              </a:rPr>
              <a:t>różnica do średniej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xmlns="" id="{B805DBE0-9AD5-4838-A11F-D0AAA284E0F1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754" y="1565621"/>
            <a:ext cx="7221600" cy="42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777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C:\Users\molender\AppData\Local\Temp\Temp1_v6 (003).zip\v6\1. per urzadzenie\mikrofon 1.png">
            <a:extLst>
              <a:ext uri="{FF2B5EF4-FFF2-40B4-BE49-F238E27FC236}">
                <a16:creationId xmlns:a16="http://schemas.microsoft.com/office/drawing/2014/main" xmlns="" id="{62CC9E30-6109-4AB7-B636-B7581FE1C28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79" y="1395671"/>
            <a:ext cx="11641690" cy="47500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4EA468F-C3C5-4484-9E76-A3FE30DF3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612" y="4937760"/>
            <a:ext cx="7430705" cy="79408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pl-PL" sz="1800" dirty="0"/>
              <a:t>Zróżnicowanie rozpoznawalności wybranych urządzeń</a:t>
            </a:r>
            <a:br>
              <a:rPr lang="pl-PL" sz="1800" dirty="0"/>
            </a:br>
            <a:r>
              <a:rPr lang="pl-PL" sz="1800" dirty="0"/>
              <a:t>mikrofonowych z różną charakterystyką źródła i z różnymi zakłóceniami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xmlns="" id="{CDC9E7B5-59EE-49CA-A8E3-34C5CE431CC0}"/>
              </a:ext>
            </a:extLst>
          </p:cNvPr>
          <p:cNvSpPr txBox="1">
            <a:spLocks/>
          </p:cNvSpPr>
          <p:nvPr/>
        </p:nvSpPr>
        <p:spPr>
          <a:xfrm>
            <a:off x="495300" y="365126"/>
            <a:ext cx="8943975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Lato" panose="020F0502020204030203" pitchFamily="34" charset="-18"/>
                <a:ea typeface="+mj-ea"/>
                <a:cs typeface="+mj-cs"/>
              </a:defRPr>
            </a:lvl1pPr>
          </a:lstStyle>
          <a:p>
            <a:r>
              <a:rPr lang="pl-PL"/>
              <a:t>Wyniki</a:t>
            </a:r>
            <a:endParaRPr lang="pl-PL" dirty="0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xmlns="" id="{17807321-723D-45E1-961A-267C49179F31}"/>
              </a:ext>
            </a:extLst>
          </p:cNvPr>
          <p:cNvCxnSpPr/>
          <p:nvPr/>
        </p:nvCxnSpPr>
        <p:spPr>
          <a:xfrm flipH="1">
            <a:off x="96253" y="1058779"/>
            <a:ext cx="120219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wal 5">
            <a:extLst>
              <a:ext uri="{FF2B5EF4-FFF2-40B4-BE49-F238E27FC236}">
                <a16:creationId xmlns:a16="http://schemas.microsoft.com/office/drawing/2014/main" xmlns="" id="{DDD98119-473D-4B85-A859-BAE489B715EF}"/>
              </a:ext>
            </a:extLst>
          </p:cNvPr>
          <p:cNvSpPr/>
          <p:nvPr/>
        </p:nvSpPr>
        <p:spPr>
          <a:xfrm>
            <a:off x="3723465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 descr="Strzał w dziesiątkę">
            <a:extLst>
              <a:ext uri="{FF2B5EF4-FFF2-40B4-BE49-F238E27FC236}">
                <a16:creationId xmlns:a16="http://schemas.microsoft.com/office/drawing/2014/main" xmlns="" id="{D0F420DE-9097-4DDF-A505-C9F9C5EE9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33842" y="6344448"/>
            <a:ext cx="347360" cy="347360"/>
          </a:xfrm>
          <a:prstGeom prst="rect">
            <a:avLst/>
          </a:prstGeom>
        </p:spPr>
      </p:pic>
      <p:sp>
        <p:nvSpPr>
          <p:cNvPr id="8" name="Owal 7">
            <a:extLst>
              <a:ext uri="{FF2B5EF4-FFF2-40B4-BE49-F238E27FC236}">
                <a16:creationId xmlns:a16="http://schemas.microsoft.com/office/drawing/2014/main" xmlns="" id="{B9E2BC49-4373-4E21-A208-DB37C392E601}"/>
              </a:ext>
            </a:extLst>
          </p:cNvPr>
          <p:cNvSpPr/>
          <p:nvPr/>
        </p:nvSpPr>
        <p:spPr>
          <a:xfrm>
            <a:off x="5828097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xmlns="" id="{BE0CD3B4-836F-4E55-A6DC-0B989D9FDF27}"/>
              </a:ext>
            </a:extLst>
          </p:cNvPr>
          <p:cNvSpPr/>
          <p:nvPr/>
        </p:nvSpPr>
        <p:spPr>
          <a:xfrm>
            <a:off x="476975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xmlns="" id="{649A7AB7-A327-4EF3-8ED3-62F8047AACD8}"/>
              </a:ext>
            </a:extLst>
          </p:cNvPr>
          <p:cNvSpPr/>
          <p:nvPr/>
        </p:nvSpPr>
        <p:spPr>
          <a:xfrm>
            <a:off x="686398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xmlns="" id="{C91E8153-AAC0-4C43-859C-0A0F2B3866D7}"/>
              </a:ext>
            </a:extLst>
          </p:cNvPr>
          <p:cNvSpPr/>
          <p:nvPr/>
        </p:nvSpPr>
        <p:spPr>
          <a:xfrm>
            <a:off x="7910273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Grafika 11" descr="Głos">
            <a:extLst>
              <a:ext uri="{FF2B5EF4-FFF2-40B4-BE49-F238E27FC236}">
                <a16:creationId xmlns:a16="http://schemas.microsoft.com/office/drawing/2014/main" xmlns="" id="{2C8329CC-6451-44A5-9B81-A1070FEDDF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969436" y="6363698"/>
            <a:ext cx="347360" cy="347360"/>
          </a:xfrm>
          <a:prstGeom prst="rect">
            <a:avLst/>
          </a:prstGeom>
        </p:spPr>
      </p:pic>
      <p:pic>
        <p:nvPicPr>
          <p:cNvPr id="13" name="Grafika 12" descr="Badania">
            <a:extLst>
              <a:ext uri="{FF2B5EF4-FFF2-40B4-BE49-F238E27FC236}">
                <a16:creationId xmlns:a16="http://schemas.microsoft.com/office/drawing/2014/main" xmlns="" id="{28EAC199-D3D3-4B7F-B531-8054BAFF92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875206" y="6367319"/>
            <a:ext cx="347360" cy="347360"/>
          </a:xfrm>
          <a:prstGeom prst="rect">
            <a:avLst/>
          </a:prstGeom>
        </p:spPr>
      </p:pic>
      <p:pic>
        <p:nvPicPr>
          <p:cNvPr id="14" name="Grafika 13" descr="Narzędzia">
            <a:extLst>
              <a:ext uri="{FF2B5EF4-FFF2-40B4-BE49-F238E27FC236}">
                <a16:creationId xmlns:a16="http://schemas.microsoft.com/office/drawing/2014/main" xmlns="" id="{66FA59DA-B5D0-4A0F-9E4D-9975E53DCE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933549" y="6367319"/>
            <a:ext cx="347360" cy="347360"/>
          </a:xfrm>
          <a:prstGeom prst="rect">
            <a:avLst/>
          </a:prstGeom>
        </p:spPr>
      </p:pic>
      <p:pic>
        <p:nvPicPr>
          <p:cNvPr id="15" name="Grafika 14" descr="Wykres słupkowy">
            <a:extLst>
              <a:ext uri="{FF2B5EF4-FFF2-40B4-BE49-F238E27FC236}">
                <a16:creationId xmlns:a16="http://schemas.microsoft.com/office/drawing/2014/main" xmlns="" id="{A76DA76F-5DC5-49CE-AAD5-E62CF53CF13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015725" y="6354073"/>
            <a:ext cx="347360" cy="3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234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>
            <a:extLst>
              <a:ext uri="{FF2B5EF4-FFF2-40B4-BE49-F238E27FC236}">
                <a16:creationId xmlns:a16="http://schemas.microsoft.com/office/drawing/2014/main" xmlns="" id="{3A415B25-C753-4B8B-BD66-BB4DFCEB4A7E}"/>
              </a:ext>
            </a:extLst>
          </p:cNvPr>
          <p:cNvGrpSpPr/>
          <p:nvPr/>
        </p:nvGrpSpPr>
        <p:grpSpPr>
          <a:xfrm>
            <a:off x="340093" y="1193632"/>
            <a:ext cx="11511814" cy="5053163"/>
            <a:chOff x="0" y="0"/>
            <a:chExt cx="10000130" cy="5262283"/>
          </a:xfrm>
        </p:grpSpPr>
        <p:pic>
          <p:nvPicPr>
            <p:cNvPr id="4" name="Obraz 3" descr="C:\Users\molender\AppData\Local\Temp\Temp1_v6 (003).zip\v6\1. per urzadzenie\kabel 1.png">
              <a:extLst>
                <a:ext uri="{FF2B5EF4-FFF2-40B4-BE49-F238E27FC236}">
                  <a16:creationId xmlns:a16="http://schemas.microsoft.com/office/drawing/2014/main" xmlns="" id="{E83020E8-0123-4FFF-8CE9-4B799E26BB4D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00130" cy="52622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pole tekstowe 2">
              <a:extLst>
                <a:ext uri="{FF2B5EF4-FFF2-40B4-BE49-F238E27FC236}">
                  <a16:creationId xmlns:a16="http://schemas.microsoft.com/office/drawing/2014/main" xmlns="" id="{A9F3DBCA-1C42-4CEE-AE65-33D33AFDEAC7}"/>
                </a:ext>
              </a:extLst>
            </p:cNvPr>
            <p:cNvSpPr txBox="1"/>
            <p:nvPr/>
          </p:nvSpPr>
          <p:spPr>
            <a:xfrm>
              <a:off x="7082206" y="553085"/>
              <a:ext cx="2541494" cy="46777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pl-PL" sz="1000" b="1" kern="120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Średnia=100%</a:t>
              </a:r>
              <a:endParaRPr lang="pl-PL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95C4A40-C012-4DD7-B8C6-BBE489044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132" y="5135078"/>
            <a:ext cx="7840178" cy="63987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l-PL" sz="1800" dirty="0"/>
              <a:t>Zróżnicowanie rozpoznawalności wybranych urządzeń technologii kablowej z różną charakterystyką źródła i różnymi zakłóceniami, bez heurystyki</a:t>
            </a:r>
          </a:p>
        </p:txBody>
      </p:sp>
      <p:sp>
        <p:nvSpPr>
          <p:cNvPr id="6" name="Tytuł 3">
            <a:extLst>
              <a:ext uri="{FF2B5EF4-FFF2-40B4-BE49-F238E27FC236}">
                <a16:creationId xmlns:a16="http://schemas.microsoft.com/office/drawing/2014/main" xmlns="" id="{4748793B-A67C-4A33-BC93-6E50C8DDC2AF}"/>
              </a:ext>
            </a:extLst>
          </p:cNvPr>
          <p:cNvSpPr txBox="1">
            <a:spLocks/>
          </p:cNvSpPr>
          <p:nvPr/>
        </p:nvSpPr>
        <p:spPr>
          <a:xfrm>
            <a:off x="495300" y="365126"/>
            <a:ext cx="8943975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Lato" panose="020F0502020204030203" pitchFamily="34" charset="-18"/>
                <a:ea typeface="+mj-ea"/>
                <a:cs typeface="+mj-cs"/>
              </a:defRPr>
            </a:lvl1pPr>
          </a:lstStyle>
          <a:p>
            <a:r>
              <a:rPr lang="pl-PL"/>
              <a:t>Wyniki</a:t>
            </a:r>
            <a:endParaRPr lang="pl-PL" dirty="0"/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xmlns="" id="{71F97FB9-C6D6-472F-B694-312A4C9AF6AE}"/>
              </a:ext>
            </a:extLst>
          </p:cNvPr>
          <p:cNvCxnSpPr/>
          <p:nvPr/>
        </p:nvCxnSpPr>
        <p:spPr>
          <a:xfrm flipH="1">
            <a:off x="96253" y="1058779"/>
            <a:ext cx="120219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wal 7">
            <a:extLst>
              <a:ext uri="{FF2B5EF4-FFF2-40B4-BE49-F238E27FC236}">
                <a16:creationId xmlns:a16="http://schemas.microsoft.com/office/drawing/2014/main" xmlns="" id="{B2AA2485-6EC4-4ED5-A5D4-CEFD2EE15C54}"/>
              </a:ext>
            </a:extLst>
          </p:cNvPr>
          <p:cNvSpPr/>
          <p:nvPr/>
        </p:nvSpPr>
        <p:spPr>
          <a:xfrm>
            <a:off x="3723465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fika 8" descr="Strzał w dziesiątkę">
            <a:extLst>
              <a:ext uri="{FF2B5EF4-FFF2-40B4-BE49-F238E27FC236}">
                <a16:creationId xmlns:a16="http://schemas.microsoft.com/office/drawing/2014/main" xmlns="" id="{4BB8BBFF-B9C6-4DF5-A19B-85EC1E5392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33842" y="6344448"/>
            <a:ext cx="347360" cy="347360"/>
          </a:xfrm>
          <a:prstGeom prst="rect">
            <a:avLst/>
          </a:prstGeom>
        </p:spPr>
      </p:pic>
      <p:sp>
        <p:nvSpPr>
          <p:cNvPr id="10" name="Owal 9">
            <a:extLst>
              <a:ext uri="{FF2B5EF4-FFF2-40B4-BE49-F238E27FC236}">
                <a16:creationId xmlns:a16="http://schemas.microsoft.com/office/drawing/2014/main" xmlns="" id="{84EC4574-4F59-4068-85D4-27F1BE5C181B}"/>
              </a:ext>
            </a:extLst>
          </p:cNvPr>
          <p:cNvSpPr/>
          <p:nvPr/>
        </p:nvSpPr>
        <p:spPr>
          <a:xfrm>
            <a:off x="5828097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xmlns="" id="{95188824-BFBB-45A2-BCF7-9FD09D16CB7B}"/>
              </a:ext>
            </a:extLst>
          </p:cNvPr>
          <p:cNvSpPr/>
          <p:nvPr/>
        </p:nvSpPr>
        <p:spPr>
          <a:xfrm>
            <a:off x="476975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xmlns="" id="{40F45518-0F28-40CD-86E8-A52B794394D8}"/>
              </a:ext>
            </a:extLst>
          </p:cNvPr>
          <p:cNvSpPr/>
          <p:nvPr/>
        </p:nvSpPr>
        <p:spPr>
          <a:xfrm>
            <a:off x="686398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xmlns="" id="{F8DFE6C3-0D3B-457B-B265-AE1F2A000C5D}"/>
              </a:ext>
            </a:extLst>
          </p:cNvPr>
          <p:cNvSpPr/>
          <p:nvPr/>
        </p:nvSpPr>
        <p:spPr>
          <a:xfrm>
            <a:off x="7910273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Grafika 13" descr="Głos">
            <a:extLst>
              <a:ext uri="{FF2B5EF4-FFF2-40B4-BE49-F238E27FC236}">
                <a16:creationId xmlns:a16="http://schemas.microsoft.com/office/drawing/2014/main" xmlns="" id="{9977FBE1-F94F-4580-903B-C9A78177D3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969436" y="6363698"/>
            <a:ext cx="347360" cy="347360"/>
          </a:xfrm>
          <a:prstGeom prst="rect">
            <a:avLst/>
          </a:prstGeom>
        </p:spPr>
      </p:pic>
      <p:pic>
        <p:nvPicPr>
          <p:cNvPr id="15" name="Grafika 14" descr="Badania">
            <a:extLst>
              <a:ext uri="{FF2B5EF4-FFF2-40B4-BE49-F238E27FC236}">
                <a16:creationId xmlns:a16="http://schemas.microsoft.com/office/drawing/2014/main" xmlns="" id="{971BE459-E6C4-45DE-96EE-7392CE2FF3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875206" y="6367319"/>
            <a:ext cx="347360" cy="347360"/>
          </a:xfrm>
          <a:prstGeom prst="rect">
            <a:avLst/>
          </a:prstGeom>
        </p:spPr>
      </p:pic>
      <p:pic>
        <p:nvPicPr>
          <p:cNvPr id="16" name="Grafika 15" descr="Narzędzia">
            <a:extLst>
              <a:ext uri="{FF2B5EF4-FFF2-40B4-BE49-F238E27FC236}">
                <a16:creationId xmlns:a16="http://schemas.microsoft.com/office/drawing/2014/main" xmlns="" id="{3A8CC514-E0B7-4F24-B782-E11F2A860AC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933549" y="6367319"/>
            <a:ext cx="347360" cy="347360"/>
          </a:xfrm>
          <a:prstGeom prst="rect">
            <a:avLst/>
          </a:prstGeom>
        </p:spPr>
      </p:pic>
      <p:pic>
        <p:nvPicPr>
          <p:cNvPr id="17" name="Grafika 16" descr="Wykres słupkowy">
            <a:extLst>
              <a:ext uri="{FF2B5EF4-FFF2-40B4-BE49-F238E27FC236}">
                <a16:creationId xmlns:a16="http://schemas.microsoft.com/office/drawing/2014/main" xmlns="" id="{C2517219-88D0-46BC-822C-F34310CE64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015725" y="6354073"/>
            <a:ext cx="347360" cy="3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556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78B1B3FD-4AB4-499D-91CB-4057EEB12C22}"/>
              </a:ext>
            </a:extLst>
          </p:cNvPr>
          <p:cNvSpPr txBox="1">
            <a:spLocks/>
          </p:cNvSpPr>
          <p:nvPr/>
        </p:nvSpPr>
        <p:spPr>
          <a:xfrm>
            <a:off x="495300" y="365126"/>
            <a:ext cx="8943975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Lato" panose="020F0502020204030203" pitchFamily="34" charset="-18"/>
                <a:ea typeface="+mj-ea"/>
                <a:cs typeface="+mj-cs"/>
              </a:defRPr>
            </a:lvl1pPr>
          </a:lstStyle>
          <a:p>
            <a:r>
              <a:rPr lang="pl-PL"/>
              <a:t>Wyniki</a:t>
            </a:r>
            <a:endParaRPr lang="pl-PL" dirty="0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xmlns="" id="{C79A4EFF-4211-4657-BE9C-31BB74ECA094}"/>
              </a:ext>
            </a:extLst>
          </p:cNvPr>
          <p:cNvCxnSpPr/>
          <p:nvPr/>
        </p:nvCxnSpPr>
        <p:spPr>
          <a:xfrm flipH="1">
            <a:off x="96253" y="1058779"/>
            <a:ext cx="120219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wal 5">
            <a:extLst>
              <a:ext uri="{FF2B5EF4-FFF2-40B4-BE49-F238E27FC236}">
                <a16:creationId xmlns:a16="http://schemas.microsoft.com/office/drawing/2014/main" xmlns="" id="{CCCE0494-20B2-4E89-B742-249AF183D0CF}"/>
              </a:ext>
            </a:extLst>
          </p:cNvPr>
          <p:cNvSpPr/>
          <p:nvPr/>
        </p:nvSpPr>
        <p:spPr>
          <a:xfrm>
            <a:off x="3723465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 descr="Strzał w dziesiątkę">
            <a:extLst>
              <a:ext uri="{FF2B5EF4-FFF2-40B4-BE49-F238E27FC236}">
                <a16:creationId xmlns:a16="http://schemas.microsoft.com/office/drawing/2014/main" xmlns="" id="{F9CE6D79-3CA7-4373-B64B-9068089B4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33842" y="6344448"/>
            <a:ext cx="347360" cy="347360"/>
          </a:xfrm>
          <a:prstGeom prst="rect">
            <a:avLst/>
          </a:prstGeom>
        </p:spPr>
      </p:pic>
      <p:sp>
        <p:nvSpPr>
          <p:cNvPr id="8" name="Owal 7">
            <a:extLst>
              <a:ext uri="{FF2B5EF4-FFF2-40B4-BE49-F238E27FC236}">
                <a16:creationId xmlns:a16="http://schemas.microsoft.com/office/drawing/2014/main" xmlns="" id="{955F14E9-6761-497E-9D66-D5F9690727F1}"/>
              </a:ext>
            </a:extLst>
          </p:cNvPr>
          <p:cNvSpPr/>
          <p:nvPr/>
        </p:nvSpPr>
        <p:spPr>
          <a:xfrm>
            <a:off x="5828097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xmlns="" id="{165D3E7F-BA1B-446D-8A4A-C4399635A167}"/>
              </a:ext>
            </a:extLst>
          </p:cNvPr>
          <p:cNvSpPr/>
          <p:nvPr/>
        </p:nvSpPr>
        <p:spPr>
          <a:xfrm>
            <a:off x="476975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xmlns="" id="{64335EE9-7D30-4717-A89A-4BE44BA7652E}"/>
              </a:ext>
            </a:extLst>
          </p:cNvPr>
          <p:cNvSpPr/>
          <p:nvPr/>
        </p:nvSpPr>
        <p:spPr>
          <a:xfrm>
            <a:off x="686398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xmlns="" id="{47709F96-CF74-47B7-B8FE-2C03A88062F9}"/>
              </a:ext>
            </a:extLst>
          </p:cNvPr>
          <p:cNvSpPr/>
          <p:nvPr/>
        </p:nvSpPr>
        <p:spPr>
          <a:xfrm>
            <a:off x="7910273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Grafika 11" descr="Głos">
            <a:extLst>
              <a:ext uri="{FF2B5EF4-FFF2-40B4-BE49-F238E27FC236}">
                <a16:creationId xmlns:a16="http://schemas.microsoft.com/office/drawing/2014/main" xmlns="" id="{560EEF06-972F-42E5-9353-2886FE6907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969436" y="6363698"/>
            <a:ext cx="347360" cy="347360"/>
          </a:xfrm>
          <a:prstGeom prst="rect">
            <a:avLst/>
          </a:prstGeom>
        </p:spPr>
      </p:pic>
      <p:pic>
        <p:nvPicPr>
          <p:cNvPr id="13" name="Grafika 12" descr="Badania">
            <a:extLst>
              <a:ext uri="{FF2B5EF4-FFF2-40B4-BE49-F238E27FC236}">
                <a16:creationId xmlns:a16="http://schemas.microsoft.com/office/drawing/2014/main" xmlns="" id="{EBB8C3F7-44FE-4B39-B8A8-09CB56593D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875206" y="6367319"/>
            <a:ext cx="347360" cy="347360"/>
          </a:xfrm>
          <a:prstGeom prst="rect">
            <a:avLst/>
          </a:prstGeom>
        </p:spPr>
      </p:pic>
      <p:pic>
        <p:nvPicPr>
          <p:cNvPr id="14" name="Grafika 13" descr="Narzędzia">
            <a:extLst>
              <a:ext uri="{FF2B5EF4-FFF2-40B4-BE49-F238E27FC236}">
                <a16:creationId xmlns:a16="http://schemas.microsoft.com/office/drawing/2014/main" xmlns="" id="{5099218E-366E-42EB-9C5B-00C0E1037F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933549" y="6367319"/>
            <a:ext cx="347360" cy="347360"/>
          </a:xfrm>
          <a:prstGeom prst="rect">
            <a:avLst/>
          </a:prstGeom>
        </p:spPr>
      </p:pic>
      <p:pic>
        <p:nvPicPr>
          <p:cNvPr id="15" name="Grafika 14" descr="Wykres słupkowy">
            <a:extLst>
              <a:ext uri="{FF2B5EF4-FFF2-40B4-BE49-F238E27FC236}">
                <a16:creationId xmlns:a16="http://schemas.microsoft.com/office/drawing/2014/main" xmlns="" id="{B149C66C-0631-4335-A79D-06595A8CE81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015725" y="6354073"/>
            <a:ext cx="347360" cy="347360"/>
          </a:xfrm>
          <a:prstGeom prst="rect">
            <a:avLst/>
          </a:prstGeom>
        </p:spPr>
      </p:pic>
      <p:pic>
        <p:nvPicPr>
          <p:cNvPr id="3" name="Obraz 2" descr="D:\Zbyszek\Cloud\Shared\KRRiT Telemetria\Raporty\Grafiki od Magdy\Wykresy 3\3. Nagranie dodatkowe i Charakterystyka zrodla\procentowe odchylenie od sredniej.png">
            <a:extLst>
              <a:ext uri="{FF2B5EF4-FFF2-40B4-BE49-F238E27FC236}">
                <a16:creationId xmlns:a16="http://schemas.microsoft.com/office/drawing/2014/main" xmlns="" id="{094F5DB9-6ED0-4F9B-B1A6-7F3CD3458859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691" y="1193633"/>
            <a:ext cx="9704269" cy="523614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xmlns="" id="{6955D158-5D14-4E30-8203-E345A99ABDF0}"/>
              </a:ext>
            </a:extLst>
          </p:cNvPr>
          <p:cNvSpPr txBox="1"/>
          <p:nvPr/>
        </p:nvSpPr>
        <p:spPr>
          <a:xfrm>
            <a:off x="151390" y="1922504"/>
            <a:ext cx="239197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Lato" panose="020F0502020204030203" pitchFamily="34" charset="-18"/>
              </a:rPr>
              <a:t>rodzaj zakłócenia </a:t>
            </a:r>
            <a:br>
              <a:rPr lang="pl-PL" sz="2800" b="1" dirty="0">
                <a:latin typeface="Lato" panose="020F0502020204030203" pitchFamily="34" charset="-18"/>
              </a:rPr>
            </a:br>
            <a:r>
              <a:rPr lang="pl-PL" sz="2800" b="1" dirty="0">
                <a:latin typeface="Lato" panose="020F0502020204030203" pitchFamily="34" charset="-18"/>
              </a:rPr>
              <a:t>i charakter źródła</a:t>
            </a:r>
          </a:p>
          <a:p>
            <a:r>
              <a:rPr lang="pl-PL" sz="2800" b="1" dirty="0">
                <a:latin typeface="Lato" panose="020F0502020204030203" pitchFamily="34" charset="-18"/>
              </a:rPr>
              <a:t>a</a:t>
            </a:r>
          </a:p>
          <a:p>
            <a:r>
              <a:rPr lang="pl-PL" sz="2800" b="1" dirty="0">
                <a:latin typeface="Lato" panose="020F0502020204030203" pitchFamily="34" charset="-18"/>
              </a:rPr>
              <a:t>rozpoznawalność</a:t>
            </a:r>
          </a:p>
          <a:p>
            <a:endParaRPr lang="pl-PL" sz="2000" dirty="0">
              <a:latin typeface="Lato" panose="020F0502020204030203" pitchFamily="34" charset="-18"/>
            </a:endParaRPr>
          </a:p>
          <a:p>
            <a:r>
              <a:rPr lang="pl-PL" sz="2000" dirty="0">
                <a:latin typeface="Lato" panose="020F0502020204030203" pitchFamily="34" charset="-18"/>
              </a:rPr>
              <a:t>– wybrane urządzenia</a:t>
            </a:r>
          </a:p>
          <a:p>
            <a:r>
              <a:rPr lang="pl-PL" sz="2000" dirty="0">
                <a:latin typeface="Lato" panose="020F0502020204030203" pitchFamily="34" charset="-18"/>
              </a:rPr>
              <a:t>zmiany do średniej</a:t>
            </a:r>
          </a:p>
        </p:txBody>
      </p:sp>
    </p:spTree>
    <p:extLst>
      <p:ext uri="{BB962C8B-B14F-4D97-AF65-F5344CB8AC3E}">
        <p14:creationId xmlns:p14="http://schemas.microsoft.com/office/powerpoint/2010/main" val="34348392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B5E053D-C54C-4AEB-A37A-AE203A53B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5599" y="3363178"/>
            <a:ext cx="8035200" cy="891892"/>
          </a:xfrm>
        </p:spPr>
        <p:txBody>
          <a:bodyPr/>
          <a:lstStyle/>
          <a:p>
            <a:r>
              <a:rPr lang="pl-PL" dirty="0"/>
              <a:t> dr Andrzej </a:t>
            </a:r>
            <a:r>
              <a:rPr lang="pl-PL" dirty="0" err="1"/>
              <a:t>Garapich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08B0F6D0-C317-4B9A-BCF0-154BD5B54F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Telemetria Polska</a:t>
            </a:r>
          </a:p>
        </p:txBody>
      </p:sp>
    </p:spTree>
    <p:extLst>
      <p:ext uri="{BB962C8B-B14F-4D97-AF65-F5344CB8AC3E}">
        <p14:creationId xmlns:p14="http://schemas.microsoft.com/office/powerpoint/2010/main" val="25097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D26F150D-05EE-4778-BAE5-DF9EA319B1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9" b="13603"/>
          <a:stretch/>
        </p:blipFill>
        <p:spPr>
          <a:xfrm>
            <a:off x="7349065" y="1244009"/>
            <a:ext cx="4605873" cy="4417837"/>
          </a:xfrm>
          <a:prstGeom prst="snip2Diag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0EECD64-21CD-4237-BB64-F4A0D4AA3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Krynica 2018 – Prezentacja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124C72F-7E75-46B3-9703-E40315FC1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l-PL" dirty="0"/>
              <a:t>KRRiT i ich pomysł na zainicjowanie badań to słuszna inicjatywa - jednak nadzór rynku na badaniami jest niezbędny.</a:t>
            </a:r>
          </a:p>
          <a:p>
            <a:pPr algn="just"/>
            <a:r>
              <a:rPr lang="pl-PL" dirty="0"/>
              <a:t>Na nowych badaniach wszyscy mogą zyskać zarówno duzi jak i mniejsi gracze oraz reklamodawcy. Jedni poprzez wzrost dynamiki wydatków reklamowych inni poprzez objecie pomiarem, reklamodawcy poprzez efektywne narzędzia do pomiaru.</a:t>
            </a:r>
          </a:p>
          <a:p>
            <a:pPr algn="just"/>
            <a:r>
              <a:rPr lang="pl-PL" dirty="0"/>
              <a:t>Wszystkie strony wskazały, iż profesjonalne, jednoźródłowe badania mediów są potrzebne. Są jednak istotne szczegóły, o które należy zadbać aby zostały zaakceptowane przez Rynek.</a:t>
            </a:r>
          </a:p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6494FF04-C15D-4E41-9EC7-71BDBF4E7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065" y="4428321"/>
            <a:ext cx="4605873" cy="1634342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859ED9F4-5F05-4F60-BB52-598D95819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A75ECF-F533-4408-AED3-E1F588A2CA43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5972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F0ABB45D-9E74-4D1D-B124-D90165EDD1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0" dirty="0"/>
              <a:t>Znaczenie badania</a:t>
            </a:r>
            <a:br>
              <a:rPr lang="pl-PL" b="0" dirty="0"/>
            </a:br>
            <a:r>
              <a:rPr lang="pl-PL" b="0" dirty="0"/>
              <a:t>dla rynku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7415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 fontScale="90000"/>
          </a:bodyPr>
          <a:lstStyle/>
          <a:p>
            <a:r>
              <a:rPr lang="pl-PL" dirty="0"/>
              <a:t>Rekomendacje dla rynku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D925F209-3FB1-4309-8F2B-0F45FB57D2E3}"/>
              </a:ext>
            </a:extLst>
          </p:cNvPr>
          <p:cNvSpPr txBox="1"/>
          <p:nvPr/>
        </p:nvSpPr>
        <p:spPr>
          <a:xfrm>
            <a:off x="495300" y="2312989"/>
            <a:ext cx="10682983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3200" b="1" dirty="0"/>
              <a:t>Omówienie wyników</a:t>
            </a:r>
          </a:p>
          <a:p>
            <a:pPr>
              <a:lnSpc>
                <a:spcPct val="150000"/>
              </a:lnSpc>
            </a:pPr>
            <a:r>
              <a:rPr lang="pl-PL" sz="3200" dirty="0"/>
              <a:t>Przeprowadzone badania urządzeń telemetrycznych wykazały </a:t>
            </a:r>
            <a:r>
              <a:rPr lang="pl-PL" sz="3200" b="1" dirty="0"/>
              <a:t>dużą różnorodność wyników</a:t>
            </a:r>
            <a:r>
              <a:rPr lang="pl-PL" sz="3200" dirty="0"/>
              <a:t>.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xmlns="" id="{75061F24-B5B2-4A30-B1FE-CC8BEA94AA75}"/>
              </a:ext>
            </a:extLst>
          </p:cNvPr>
          <p:cNvCxnSpPr/>
          <p:nvPr/>
        </p:nvCxnSpPr>
        <p:spPr>
          <a:xfrm flipH="1">
            <a:off x="96253" y="1058779"/>
            <a:ext cx="120219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569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 fontScale="90000"/>
          </a:bodyPr>
          <a:lstStyle/>
          <a:p>
            <a:r>
              <a:rPr lang="pl-PL" dirty="0"/>
              <a:t>Rekomendacje dla rynku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D925F209-3FB1-4309-8F2B-0F45FB57D2E3}"/>
              </a:ext>
            </a:extLst>
          </p:cNvPr>
          <p:cNvSpPr txBox="1"/>
          <p:nvPr/>
        </p:nvSpPr>
        <p:spPr>
          <a:xfrm>
            <a:off x="638827" y="1898355"/>
            <a:ext cx="10634598" cy="370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2"/>
            </a:pPr>
            <a:r>
              <a:rPr lang="pl-PL" sz="3200" b="1" dirty="0"/>
              <a:t>Częstotliwość pomiaru</a:t>
            </a:r>
          </a:p>
          <a:p>
            <a:pPr>
              <a:lnSpc>
                <a:spcPct val="150000"/>
              </a:lnSpc>
            </a:pPr>
            <a:r>
              <a:rPr lang="pl-PL" sz="3200" dirty="0"/>
              <a:t>Jeżeli wyniki miałyby dotyczyć tylko określeniu jaka stacja była oglądania lub słuchana, z </a:t>
            </a:r>
            <a:r>
              <a:rPr lang="pl-PL" sz="3200" b="1" dirty="0"/>
              <a:t>dokładnością nie większą niż jedna minuta</a:t>
            </a:r>
            <a:r>
              <a:rPr lang="pl-PL" sz="3200" dirty="0"/>
              <a:t>, to praktycznie wszystkie urządzenia mogłyby spełnić tego typu wymagania.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xmlns="" id="{9FE5C203-DE65-4E0D-B7C6-DB8842E0262C}"/>
              </a:ext>
            </a:extLst>
          </p:cNvPr>
          <p:cNvCxnSpPr/>
          <p:nvPr/>
        </p:nvCxnSpPr>
        <p:spPr>
          <a:xfrm flipH="1">
            <a:off x="96253" y="1058779"/>
            <a:ext cx="120219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5568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 fontScale="90000"/>
          </a:bodyPr>
          <a:lstStyle/>
          <a:p>
            <a:r>
              <a:rPr lang="pl-PL" dirty="0"/>
              <a:t>Rekomendacje dla rynku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D925F209-3FB1-4309-8F2B-0F45FB57D2E3}"/>
              </a:ext>
            </a:extLst>
          </p:cNvPr>
          <p:cNvSpPr txBox="1"/>
          <p:nvPr/>
        </p:nvSpPr>
        <p:spPr>
          <a:xfrm>
            <a:off x="1377014" y="2026468"/>
            <a:ext cx="9437972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3"/>
            </a:pPr>
            <a:r>
              <a:rPr lang="pl-PL" sz="3200" b="1" dirty="0"/>
              <a:t>Co wybrać</a:t>
            </a:r>
          </a:p>
          <a:p>
            <a:pPr>
              <a:lnSpc>
                <a:spcPct val="150000"/>
              </a:lnSpc>
            </a:pPr>
            <a:r>
              <a:rPr lang="pl-PL" sz="3200" dirty="0"/>
              <a:t>W docelowym rozwiązaniu można wybrać urządzenia, które umożliwiają detekcję </a:t>
            </a:r>
            <a:r>
              <a:rPr lang="pl-PL" sz="3200" b="1" dirty="0"/>
              <a:t>krótkich audycji</a:t>
            </a:r>
            <a:r>
              <a:rPr lang="pl-PL" sz="3200" dirty="0"/>
              <a:t>.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xmlns="" id="{825B3B78-D798-49D0-A44B-6BFEC305941D}"/>
              </a:ext>
            </a:extLst>
          </p:cNvPr>
          <p:cNvCxnSpPr/>
          <p:nvPr/>
        </p:nvCxnSpPr>
        <p:spPr>
          <a:xfrm flipH="1">
            <a:off x="96253" y="1058779"/>
            <a:ext cx="120219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9572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 fontScale="90000"/>
          </a:bodyPr>
          <a:lstStyle/>
          <a:p>
            <a:r>
              <a:rPr lang="pl-PL" dirty="0"/>
              <a:t>Rekomendacje dla rynku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D925F209-3FB1-4309-8F2B-0F45FB57D2E3}"/>
              </a:ext>
            </a:extLst>
          </p:cNvPr>
          <p:cNvSpPr txBox="1"/>
          <p:nvPr/>
        </p:nvSpPr>
        <p:spPr>
          <a:xfrm>
            <a:off x="495300" y="1943657"/>
            <a:ext cx="10795999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4"/>
            </a:pPr>
            <a:r>
              <a:rPr lang="pl-PL" sz="3200" dirty="0"/>
              <a:t>Bardzo krótkie fragmenty treści</a:t>
            </a:r>
          </a:p>
          <a:p>
            <a:pPr>
              <a:lnSpc>
                <a:spcPct val="150000"/>
              </a:lnSpc>
            </a:pPr>
            <a:r>
              <a:rPr lang="pl-PL" sz="3200" dirty="0"/>
              <a:t>Bardzo krótkie, np. </a:t>
            </a:r>
            <a:r>
              <a:rPr lang="pl-PL" sz="3200" b="1" dirty="0"/>
              <a:t>dwusekundowe sygnały testowe rozpoznawane były z dużą trudnością</a:t>
            </a:r>
            <a:r>
              <a:rPr lang="pl-PL" sz="3200" dirty="0"/>
              <a:t>.</a:t>
            </a:r>
            <a:br>
              <a:rPr lang="pl-PL" sz="3200" dirty="0"/>
            </a:br>
            <a:endParaRPr lang="pl-PL" sz="3200" dirty="0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xmlns="" id="{2C56C81A-CD5D-4268-8957-E9D47387AD81}"/>
              </a:ext>
            </a:extLst>
          </p:cNvPr>
          <p:cNvCxnSpPr/>
          <p:nvPr/>
        </p:nvCxnSpPr>
        <p:spPr>
          <a:xfrm flipH="1">
            <a:off x="96253" y="1058779"/>
            <a:ext cx="120219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0499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 fontScale="90000"/>
          </a:bodyPr>
          <a:lstStyle/>
          <a:p>
            <a:r>
              <a:rPr lang="pl-PL" dirty="0"/>
              <a:t>Rekomendacje dla rynku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D925F209-3FB1-4309-8F2B-0F45FB57D2E3}"/>
              </a:ext>
            </a:extLst>
          </p:cNvPr>
          <p:cNvSpPr txBox="1"/>
          <p:nvPr/>
        </p:nvSpPr>
        <p:spPr>
          <a:xfrm>
            <a:off x="495300" y="2089872"/>
            <a:ext cx="11494642" cy="370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6"/>
            </a:pPr>
            <a:r>
              <a:rPr lang="pl-PL" sz="3200" b="1" dirty="0"/>
              <a:t>Głośność nie ma znaczenia</a:t>
            </a:r>
          </a:p>
          <a:p>
            <a:pPr>
              <a:lnSpc>
                <a:spcPct val="150000"/>
              </a:lnSpc>
            </a:pPr>
            <a:r>
              <a:rPr lang="pl-PL" sz="3200" b="1" dirty="0"/>
              <a:t>Wszystkie przedstawione rozwiązania urządzeń telemetrycznych pozwalały na prawidłową detekcję sygnałów </a:t>
            </a:r>
            <a:r>
              <a:rPr lang="pl-PL" sz="3200" dirty="0"/>
              <a:t>w zakresach głośności odbieranych przez ucho ludzkie, co można uznać za wymaganie minimalne.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xmlns="" id="{B170E124-A824-421C-8CAF-B24E18908C82}"/>
              </a:ext>
            </a:extLst>
          </p:cNvPr>
          <p:cNvCxnSpPr/>
          <p:nvPr/>
        </p:nvCxnSpPr>
        <p:spPr>
          <a:xfrm flipH="1">
            <a:off x="96253" y="1058779"/>
            <a:ext cx="120219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690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 fontScale="90000"/>
          </a:bodyPr>
          <a:lstStyle/>
          <a:p>
            <a:r>
              <a:rPr lang="pl-PL" dirty="0"/>
              <a:t>Rekomendacje dla rynku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D925F209-3FB1-4309-8F2B-0F45FB57D2E3}"/>
              </a:ext>
            </a:extLst>
          </p:cNvPr>
          <p:cNvSpPr txBox="1"/>
          <p:nvPr/>
        </p:nvSpPr>
        <p:spPr>
          <a:xfrm>
            <a:off x="495300" y="2123578"/>
            <a:ext cx="11494642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7"/>
            </a:pPr>
            <a:r>
              <a:rPr lang="pl-PL" sz="2800" b="1" dirty="0"/>
              <a:t>Dlaczego nie możemy podać wyników, jakie osiągnęły poszczególne firmy </a:t>
            </a:r>
          </a:p>
          <a:p>
            <a:pPr lvl="1">
              <a:lnSpc>
                <a:spcPct val="150000"/>
              </a:lnSpc>
            </a:pPr>
            <a:r>
              <a:rPr lang="pl-PL" sz="2800" dirty="0"/>
              <a:t>Większość dostawców wyraźnie i twardo sobie zastrzegła, że nie zgadzają się na publikację jakichkolwiek danych, które pomogłyby w identyfikacji sprawności i skuteczności konkretnych urządzeń.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xmlns="" id="{4AD8B743-3DEC-4B01-AFEF-C23CDBCD6836}"/>
              </a:ext>
            </a:extLst>
          </p:cNvPr>
          <p:cNvCxnSpPr/>
          <p:nvPr/>
        </p:nvCxnSpPr>
        <p:spPr>
          <a:xfrm flipH="1">
            <a:off x="96253" y="1058779"/>
            <a:ext cx="120219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7751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 fontScale="90000"/>
          </a:bodyPr>
          <a:lstStyle/>
          <a:p>
            <a:r>
              <a:rPr lang="pl-PL" dirty="0"/>
              <a:t>Rekomendacje dla rynku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D925F209-3FB1-4309-8F2B-0F45FB57D2E3}"/>
              </a:ext>
            </a:extLst>
          </p:cNvPr>
          <p:cNvSpPr txBox="1"/>
          <p:nvPr/>
        </p:nvSpPr>
        <p:spPr>
          <a:xfrm>
            <a:off x="623564" y="2239973"/>
            <a:ext cx="11494642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8"/>
            </a:pPr>
            <a:r>
              <a:rPr lang="pl-PL" sz="2800" b="1" dirty="0"/>
              <a:t>To dopiero pierwszy krok. Teraz czas na algorytmy heurystyczne</a:t>
            </a:r>
          </a:p>
          <a:p>
            <a:pPr>
              <a:lnSpc>
                <a:spcPct val="150000"/>
              </a:lnSpc>
            </a:pPr>
            <a:r>
              <a:rPr lang="pl-PL" sz="2800" dirty="0"/>
              <a:t>(to najważniejsza konkluzja)</a:t>
            </a:r>
          </a:p>
          <a:p>
            <a:pPr>
              <a:lnSpc>
                <a:spcPct val="150000"/>
              </a:lnSpc>
            </a:pPr>
            <a:r>
              <a:rPr lang="pl-PL" sz="2800" b="1" dirty="0"/>
              <a:t>	Większość dostawców korzysta z rozbudowanych algorytmów heurystycznych do identyfikacji </a:t>
            </a:r>
            <a:r>
              <a:rPr lang="pl-PL" sz="2800" b="1" dirty="0" err="1"/>
              <a:t>kontentu</a:t>
            </a:r>
            <a:r>
              <a:rPr lang="pl-PL" sz="2800" b="1" dirty="0"/>
              <a:t> </a:t>
            </a:r>
            <a:r>
              <a:rPr lang="pl-PL" sz="2800" b="1" dirty="0" err="1"/>
              <a:t>mediowego</a:t>
            </a:r>
            <a:r>
              <a:rPr lang="pl-PL" sz="2800" dirty="0"/>
              <a:t> i rzeczywista identyfikacja odbywa się na tym etapie. 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xmlns="" id="{507BB022-2846-455F-9D7A-B425636D2DE8}"/>
              </a:ext>
            </a:extLst>
          </p:cNvPr>
          <p:cNvCxnSpPr/>
          <p:nvPr/>
        </p:nvCxnSpPr>
        <p:spPr>
          <a:xfrm flipH="1">
            <a:off x="96253" y="1058779"/>
            <a:ext cx="120219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880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2900" b="1" dirty="0">
                <a:solidFill>
                  <a:srgbClr val="CC0000"/>
                </a:solidFill>
                <a:latin typeface="Myriad Pro" charset="0"/>
                <a:ea typeface="+mn-ea"/>
                <a:cs typeface="+mn-cs"/>
              </a:rPr>
              <a:t>DZIĘKUJEMY!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2AD8CCFC-6CF0-4ED9-A912-FB70BFF7FD3D}"/>
              </a:ext>
            </a:extLst>
          </p:cNvPr>
          <p:cNvSpPr txBox="1"/>
          <p:nvPr/>
        </p:nvSpPr>
        <p:spPr>
          <a:xfrm>
            <a:off x="6250526" y="6230680"/>
            <a:ext cx="5609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000" i="1" dirty="0"/>
              <a:t>Wszystkie znaki towarowe, logotypy, nazwy handlowe, produktowe użyte w niniejszej prezentacji są własnością ich prawowitych właścicieli i zostały umieszczone w niej jedynie w celach informacyjnych.</a:t>
            </a:r>
          </a:p>
        </p:txBody>
      </p:sp>
    </p:spTree>
    <p:extLst>
      <p:ext uri="{BB962C8B-B14F-4D97-AF65-F5344CB8AC3E}">
        <p14:creationId xmlns:p14="http://schemas.microsoft.com/office/powerpoint/2010/main" val="592767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daty 5">
            <a:extLst>
              <a:ext uri="{FF2B5EF4-FFF2-40B4-BE49-F238E27FC236}">
                <a16:creationId xmlns:a16="http://schemas.microsoft.com/office/drawing/2014/main" xmlns="" id="{84A77538-2937-4637-9D92-4FDBB2CBFDF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296400" y="6221596"/>
            <a:ext cx="2743200" cy="365125"/>
          </a:xfrm>
        </p:spPr>
        <p:txBody>
          <a:bodyPr/>
          <a:lstStyle/>
          <a:p>
            <a:pPr algn="r"/>
            <a:r>
              <a:rPr lang="pl-PL" dirty="0"/>
              <a:t>Konferencja KRRiT, luty 2020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xmlns="" id="{CB50546B-07D4-4657-B9F5-C7C992472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429000"/>
            <a:ext cx="5437974" cy="2520863"/>
          </a:xfrm>
        </p:spPr>
        <p:txBody>
          <a:bodyPr>
            <a:normAutofit/>
          </a:bodyPr>
          <a:lstStyle/>
          <a:p>
            <a:r>
              <a:rPr lang="pl-PL" sz="5400" b="1" dirty="0"/>
              <a:t>Raport</a:t>
            </a:r>
            <a:r>
              <a:rPr lang="pl-PL" b="1" dirty="0"/>
              <a:t/>
            </a:r>
            <a:br>
              <a:rPr lang="pl-PL" b="1" dirty="0"/>
            </a:br>
            <a:r>
              <a:rPr lang="pl-PL" sz="3600" dirty="0"/>
              <a:t>z badań laboratoryjnych urządzeń </a:t>
            </a:r>
            <a:r>
              <a:rPr lang="pl-PL" sz="3600" dirty="0" err="1"/>
              <a:t>audiomachingowych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3313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B5E053D-C54C-4AEB-A37A-AE203A53B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5599" y="3363178"/>
            <a:ext cx="8035200" cy="891892"/>
          </a:xfrm>
        </p:spPr>
        <p:txBody>
          <a:bodyPr/>
          <a:lstStyle/>
          <a:p>
            <a:r>
              <a:rPr lang="pl-PL" dirty="0"/>
              <a:t>Zbigniew Kądzielski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08B0F6D0-C317-4B9A-BCF0-154BD5B54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6800" y="4255070"/>
            <a:ext cx="8035200" cy="462108"/>
          </a:xfrm>
        </p:spPr>
        <p:txBody>
          <a:bodyPr>
            <a:normAutofit/>
          </a:bodyPr>
          <a:lstStyle/>
          <a:p>
            <a:r>
              <a:rPr lang="pl-PL" dirty="0"/>
              <a:t>Instytut Łączności – Państwowy Instytut Badawczy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2E492D89-9C5F-433E-80AA-5D166CD4490A}"/>
              </a:ext>
            </a:extLst>
          </p:cNvPr>
          <p:cNvSpPr/>
          <p:nvPr/>
        </p:nvSpPr>
        <p:spPr>
          <a:xfrm>
            <a:off x="2276061" y="3203343"/>
            <a:ext cx="1647267" cy="164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E5B3B75F-B266-441F-9255-F40D7704C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897" y="3183958"/>
            <a:ext cx="1686036" cy="168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65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DF11804-8A92-4C77-A48A-1BB7674D2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 fontScale="90000"/>
          </a:bodyPr>
          <a:lstStyle/>
          <a:p>
            <a:r>
              <a:rPr lang="pl-PL"/>
              <a:t>Cel realizacji badań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AE76CA7-F3E2-41DA-8D66-BF56AD4846A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95300" y="1324066"/>
            <a:ext cx="5076293" cy="4185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400" dirty="0"/>
              <a:t>Określenie poziomu rozpoznawalności audycji radiowych </a:t>
            </a:r>
          </a:p>
          <a:p>
            <a:pPr marL="0" indent="0">
              <a:buNone/>
            </a:pPr>
            <a:r>
              <a:rPr lang="pl-PL" sz="4400" dirty="0"/>
              <a:t>i telewizyjnych </a:t>
            </a:r>
            <a:br>
              <a:rPr lang="pl-PL" sz="4400" dirty="0"/>
            </a:br>
            <a:r>
              <a:rPr lang="pl-PL" sz="4400" dirty="0"/>
              <a:t>w różnych warunkach otoczenia</a:t>
            </a: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xmlns="" id="{655EF636-7AC8-4C5E-B2BB-D2C0D40DC3D4}"/>
              </a:ext>
            </a:extLst>
          </p:cNvPr>
          <p:cNvCxnSpPr/>
          <p:nvPr/>
        </p:nvCxnSpPr>
        <p:spPr>
          <a:xfrm flipH="1">
            <a:off x="96253" y="1058779"/>
            <a:ext cx="120219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a 6">
            <a:extLst>
              <a:ext uri="{FF2B5EF4-FFF2-40B4-BE49-F238E27FC236}">
                <a16:creationId xmlns:a16="http://schemas.microsoft.com/office/drawing/2014/main" xmlns="" id="{DBECF0A1-05AE-4EF7-80A2-8A5B44FE0D8A}"/>
              </a:ext>
            </a:extLst>
          </p:cNvPr>
          <p:cNvGrpSpPr/>
          <p:nvPr/>
        </p:nvGrpSpPr>
        <p:grpSpPr>
          <a:xfrm rot="5400000">
            <a:off x="9185818" y="3531852"/>
            <a:ext cx="1461436" cy="1461436"/>
            <a:chOff x="7864310" y="1606866"/>
            <a:chExt cx="1461436" cy="1461436"/>
          </a:xfrm>
        </p:grpSpPr>
        <p:pic>
          <p:nvPicPr>
            <p:cNvPr id="22" name="Grafika 39" descr="Bezprzewodowy">
              <a:extLst>
                <a:ext uri="{FF2B5EF4-FFF2-40B4-BE49-F238E27FC236}">
                  <a16:creationId xmlns:a16="http://schemas.microsoft.com/office/drawing/2014/main" xmlns="" id="{F61BDD69-4934-4011-B7FB-1E3A7CF86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16200000">
              <a:off x="7864310" y="1606866"/>
              <a:ext cx="1461436" cy="1461436"/>
            </a:xfrm>
            <a:prstGeom prst="rect">
              <a:avLst/>
            </a:prstGeom>
          </p:spPr>
        </p:pic>
        <p:sp>
          <p:nvSpPr>
            <p:cNvPr id="23" name="Owal 22">
              <a:extLst>
                <a:ext uri="{FF2B5EF4-FFF2-40B4-BE49-F238E27FC236}">
                  <a16:creationId xmlns:a16="http://schemas.microsoft.com/office/drawing/2014/main" xmlns="" id="{B4D13E66-C2F6-4C37-9099-EFFA7BF73481}"/>
                </a:ext>
              </a:extLst>
            </p:cNvPr>
            <p:cNvSpPr/>
            <p:nvPr/>
          </p:nvSpPr>
          <p:spPr>
            <a:xfrm>
              <a:off x="8817129" y="1805118"/>
              <a:ext cx="309695" cy="3316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l-PL"/>
            </a:p>
          </p:txBody>
        </p:sp>
      </p:grpSp>
      <p:grpSp>
        <p:nvGrpSpPr>
          <p:cNvPr id="8" name="Grupa 7">
            <a:extLst>
              <a:ext uri="{FF2B5EF4-FFF2-40B4-BE49-F238E27FC236}">
                <a16:creationId xmlns:a16="http://schemas.microsoft.com/office/drawing/2014/main" xmlns="" id="{EE9A9B7A-CE10-4B44-834B-F5339A759866}"/>
              </a:ext>
            </a:extLst>
          </p:cNvPr>
          <p:cNvGrpSpPr/>
          <p:nvPr/>
        </p:nvGrpSpPr>
        <p:grpSpPr>
          <a:xfrm rot="16200000">
            <a:off x="6833759" y="2070416"/>
            <a:ext cx="1461436" cy="1461436"/>
            <a:chOff x="7864310" y="1606866"/>
            <a:chExt cx="1461436" cy="1461436"/>
          </a:xfrm>
        </p:grpSpPr>
        <p:pic>
          <p:nvPicPr>
            <p:cNvPr id="20" name="Grafika 44" descr="Bezprzewodowy">
              <a:extLst>
                <a:ext uri="{FF2B5EF4-FFF2-40B4-BE49-F238E27FC236}">
                  <a16:creationId xmlns:a16="http://schemas.microsoft.com/office/drawing/2014/main" xmlns="" id="{83031801-D5F7-4A9E-B6CC-8334B9CDB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16200000">
              <a:off x="7864310" y="1606866"/>
              <a:ext cx="1461436" cy="1461436"/>
            </a:xfrm>
            <a:prstGeom prst="rect">
              <a:avLst/>
            </a:prstGeom>
          </p:spPr>
        </p:pic>
        <p:sp>
          <p:nvSpPr>
            <p:cNvPr id="21" name="Owal 20">
              <a:extLst>
                <a:ext uri="{FF2B5EF4-FFF2-40B4-BE49-F238E27FC236}">
                  <a16:creationId xmlns:a16="http://schemas.microsoft.com/office/drawing/2014/main" xmlns="" id="{7BEE1AE5-BBBE-4300-9037-CA2B713CA743}"/>
                </a:ext>
              </a:extLst>
            </p:cNvPr>
            <p:cNvSpPr/>
            <p:nvPr/>
          </p:nvSpPr>
          <p:spPr>
            <a:xfrm>
              <a:off x="8817129" y="1805118"/>
              <a:ext cx="309695" cy="3316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l-PL"/>
            </a:p>
          </p:txBody>
        </p:sp>
      </p:grpSp>
      <p:grpSp>
        <p:nvGrpSpPr>
          <p:cNvPr id="9" name="Grupa 8">
            <a:extLst>
              <a:ext uri="{FF2B5EF4-FFF2-40B4-BE49-F238E27FC236}">
                <a16:creationId xmlns:a16="http://schemas.microsoft.com/office/drawing/2014/main" xmlns="" id="{7BFB6A96-D722-481F-8DA6-50156113E6B2}"/>
              </a:ext>
            </a:extLst>
          </p:cNvPr>
          <p:cNvGrpSpPr/>
          <p:nvPr/>
        </p:nvGrpSpPr>
        <p:grpSpPr>
          <a:xfrm rot="10800000">
            <a:off x="6839502" y="3531852"/>
            <a:ext cx="1461436" cy="1461436"/>
            <a:chOff x="7864310" y="1606866"/>
            <a:chExt cx="1461436" cy="1461436"/>
          </a:xfrm>
        </p:grpSpPr>
        <p:pic>
          <p:nvPicPr>
            <p:cNvPr id="18" name="Grafika 47" descr="Bezprzewodowy">
              <a:extLst>
                <a:ext uri="{FF2B5EF4-FFF2-40B4-BE49-F238E27FC236}">
                  <a16:creationId xmlns:a16="http://schemas.microsoft.com/office/drawing/2014/main" xmlns="" id="{4CF42A7E-894E-4122-817B-37261088C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16200000">
              <a:off x="7864310" y="1606866"/>
              <a:ext cx="1461436" cy="1461436"/>
            </a:xfrm>
            <a:prstGeom prst="rect">
              <a:avLst/>
            </a:prstGeom>
          </p:spPr>
        </p:pic>
        <p:sp>
          <p:nvSpPr>
            <p:cNvPr id="19" name="Owal 18">
              <a:extLst>
                <a:ext uri="{FF2B5EF4-FFF2-40B4-BE49-F238E27FC236}">
                  <a16:creationId xmlns:a16="http://schemas.microsoft.com/office/drawing/2014/main" xmlns="" id="{E3D06918-B497-45D1-AB74-C05D6FB87160}"/>
                </a:ext>
              </a:extLst>
            </p:cNvPr>
            <p:cNvSpPr/>
            <p:nvPr/>
          </p:nvSpPr>
          <p:spPr>
            <a:xfrm>
              <a:off x="8817129" y="1805118"/>
              <a:ext cx="309695" cy="3316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l-PL"/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xmlns="" id="{50C48959-A37F-4343-AA87-3844C0ACDDFC}"/>
              </a:ext>
            </a:extLst>
          </p:cNvPr>
          <p:cNvGrpSpPr/>
          <p:nvPr/>
        </p:nvGrpSpPr>
        <p:grpSpPr>
          <a:xfrm>
            <a:off x="9154868" y="2070416"/>
            <a:ext cx="1461436" cy="1461436"/>
            <a:chOff x="7864310" y="1606866"/>
            <a:chExt cx="1461436" cy="1461436"/>
          </a:xfrm>
        </p:grpSpPr>
        <p:pic>
          <p:nvPicPr>
            <p:cNvPr id="16" name="Grafika 27" descr="Bezprzewodowy">
              <a:extLst>
                <a:ext uri="{FF2B5EF4-FFF2-40B4-BE49-F238E27FC236}">
                  <a16:creationId xmlns:a16="http://schemas.microsoft.com/office/drawing/2014/main" xmlns="" id="{738AEF4B-573D-47C2-A093-C4C4E41C2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16200000">
              <a:off x="7864310" y="1606866"/>
              <a:ext cx="1461436" cy="1461436"/>
            </a:xfrm>
            <a:prstGeom prst="rect">
              <a:avLst/>
            </a:prstGeom>
          </p:spPr>
        </p:pic>
        <p:sp>
          <p:nvSpPr>
            <p:cNvPr id="17" name="Owal 16">
              <a:extLst>
                <a:ext uri="{FF2B5EF4-FFF2-40B4-BE49-F238E27FC236}">
                  <a16:creationId xmlns:a16="http://schemas.microsoft.com/office/drawing/2014/main" xmlns="" id="{824557F0-409B-456F-93A8-C0387CBFAF17}"/>
                </a:ext>
              </a:extLst>
            </p:cNvPr>
            <p:cNvSpPr/>
            <p:nvPr/>
          </p:nvSpPr>
          <p:spPr>
            <a:xfrm>
              <a:off x="8817129" y="1805118"/>
              <a:ext cx="309695" cy="3316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l-PL"/>
            </a:p>
          </p:txBody>
        </p:sp>
      </p:grpSp>
      <p:pic>
        <p:nvPicPr>
          <p:cNvPr id="11" name="Grafika 2" descr="Internet">
            <a:extLst>
              <a:ext uri="{FF2B5EF4-FFF2-40B4-BE49-F238E27FC236}">
                <a16:creationId xmlns:a16="http://schemas.microsoft.com/office/drawing/2014/main" xmlns="" id="{45C80A8F-88B4-4727-9E13-BBCFA24E3F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812483" y="4211165"/>
            <a:ext cx="1725054" cy="1588056"/>
          </a:xfrm>
          <a:prstGeom prst="rect">
            <a:avLst/>
          </a:prstGeom>
        </p:spPr>
      </p:pic>
      <p:pic>
        <p:nvPicPr>
          <p:cNvPr id="12" name="Grafika 5" descr="Monitor">
            <a:extLst>
              <a:ext uri="{FF2B5EF4-FFF2-40B4-BE49-F238E27FC236}">
                <a16:creationId xmlns:a16="http://schemas.microsoft.com/office/drawing/2014/main" xmlns="" id="{26DFB6E0-5B5F-48FC-824D-4F56E79DB4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860498" y="1372589"/>
            <a:ext cx="1546148" cy="1497374"/>
          </a:xfrm>
          <a:prstGeom prst="rect">
            <a:avLst/>
          </a:prstGeom>
        </p:spPr>
      </p:pic>
      <p:pic>
        <p:nvPicPr>
          <p:cNvPr id="13" name="Grafika 7" descr="Smartfon">
            <a:extLst>
              <a:ext uri="{FF2B5EF4-FFF2-40B4-BE49-F238E27FC236}">
                <a16:creationId xmlns:a16="http://schemas.microsoft.com/office/drawing/2014/main" xmlns="" id="{19A16B5A-8A81-44A2-81AD-B1096C0331D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860071" y="4406307"/>
            <a:ext cx="1327003" cy="1054055"/>
          </a:xfrm>
          <a:prstGeom prst="rect">
            <a:avLst/>
          </a:prstGeom>
        </p:spPr>
      </p:pic>
      <p:pic>
        <p:nvPicPr>
          <p:cNvPr id="14" name="Grafika 10" descr="Radio">
            <a:extLst>
              <a:ext uri="{FF2B5EF4-FFF2-40B4-BE49-F238E27FC236}">
                <a16:creationId xmlns:a16="http://schemas.microsoft.com/office/drawing/2014/main" xmlns="" id="{2B920600-BD77-4866-A7D3-E4415E18DE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0107274" y="1456267"/>
            <a:ext cx="1327002" cy="1186933"/>
          </a:xfrm>
          <a:prstGeom prst="rect">
            <a:avLst/>
          </a:prstGeom>
        </p:spPr>
      </p:pic>
      <p:pic>
        <p:nvPicPr>
          <p:cNvPr id="15" name="Grafika 19" descr="Audycja internetowa">
            <a:extLst>
              <a:ext uri="{FF2B5EF4-FFF2-40B4-BE49-F238E27FC236}">
                <a16:creationId xmlns:a16="http://schemas.microsoft.com/office/drawing/2014/main" xmlns="" id="{2EE87453-8451-4F98-8736-0686C9D75F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354056" y="3074652"/>
            <a:ext cx="914400" cy="914400"/>
          </a:xfrm>
          <a:prstGeom prst="rect">
            <a:avLst/>
          </a:prstGeom>
        </p:spPr>
      </p:pic>
      <p:sp>
        <p:nvSpPr>
          <p:cNvPr id="24" name="Owal 23">
            <a:extLst>
              <a:ext uri="{FF2B5EF4-FFF2-40B4-BE49-F238E27FC236}">
                <a16:creationId xmlns:a16="http://schemas.microsoft.com/office/drawing/2014/main" xmlns="" id="{8B94B0BF-FEDA-4B70-AC5E-A6483115143E}"/>
              </a:ext>
            </a:extLst>
          </p:cNvPr>
          <p:cNvSpPr/>
          <p:nvPr/>
        </p:nvSpPr>
        <p:spPr>
          <a:xfrm>
            <a:off x="3723465" y="6200496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5" name="Grafika 24" descr="Strzał w dziesiątkę">
            <a:extLst>
              <a:ext uri="{FF2B5EF4-FFF2-40B4-BE49-F238E27FC236}">
                <a16:creationId xmlns:a16="http://schemas.microsoft.com/office/drawing/2014/main" xmlns="" id="{D6C26521-414E-4F0B-A825-39B0F4892BB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833842" y="6296323"/>
            <a:ext cx="347360" cy="347360"/>
          </a:xfrm>
          <a:prstGeom prst="rect">
            <a:avLst/>
          </a:prstGeom>
        </p:spPr>
      </p:pic>
      <p:sp>
        <p:nvSpPr>
          <p:cNvPr id="26" name="Owal 25">
            <a:extLst>
              <a:ext uri="{FF2B5EF4-FFF2-40B4-BE49-F238E27FC236}">
                <a16:creationId xmlns:a16="http://schemas.microsoft.com/office/drawing/2014/main" xmlns="" id="{27E8FEA8-A4B9-40F9-8747-8326AF67AAF4}"/>
              </a:ext>
            </a:extLst>
          </p:cNvPr>
          <p:cNvSpPr/>
          <p:nvPr/>
        </p:nvSpPr>
        <p:spPr>
          <a:xfrm>
            <a:off x="5828097" y="6200496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xmlns="" id="{6F281EA0-DEB8-4EF1-A2EA-2AB16F88D31C}"/>
              </a:ext>
            </a:extLst>
          </p:cNvPr>
          <p:cNvSpPr/>
          <p:nvPr/>
        </p:nvSpPr>
        <p:spPr>
          <a:xfrm>
            <a:off x="4769754" y="6200496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Owal 27">
            <a:extLst>
              <a:ext uri="{FF2B5EF4-FFF2-40B4-BE49-F238E27FC236}">
                <a16:creationId xmlns:a16="http://schemas.microsoft.com/office/drawing/2014/main" xmlns="" id="{183A0048-F130-442C-BC31-978D18FF5265}"/>
              </a:ext>
            </a:extLst>
          </p:cNvPr>
          <p:cNvSpPr/>
          <p:nvPr/>
        </p:nvSpPr>
        <p:spPr>
          <a:xfrm>
            <a:off x="6863984" y="6200496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Owal 28">
            <a:extLst>
              <a:ext uri="{FF2B5EF4-FFF2-40B4-BE49-F238E27FC236}">
                <a16:creationId xmlns:a16="http://schemas.microsoft.com/office/drawing/2014/main" xmlns="" id="{4D6A6E7C-19B0-42A2-AE52-D5E6F9BACD7A}"/>
              </a:ext>
            </a:extLst>
          </p:cNvPr>
          <p:cNvSpPr/>
          <p:nvPr/>
        </p:nvSpPr>
        <p:spPr>
          <a:xfrm>
            <a:off x="7910273" y="6200496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0" name="Grafika 29" descr="Głos">
            <a:extLst>
              <a:ext uri="{FF2B5EF4-FFF2-40B4-BE49-F238E27FC236}">
                <a16:creationId xmlns:a16="http://schemas.microsoft.com/office/drawing/2014/main" xmlns="" id="{601EB47B-FA20-403F-BF05-B657C5A8E51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6969436" y="6315573"/>
            <a:ext cx="347360" cy="347360"/>
          </a:xfrm>
          <a:prstGeom prst="rect">
            <a:avLst/>
          </a:prstGeom>
        </p:spPr>
      </p:pic>
      <p:pic>
        <p:nvPicPr>
          <p:cNvPr id="31" name="Grafika 30" descr="Badania">
            <a:extLst>
              <a:ext uri="{FF2B5EF4-FFF2-40B4-BE49-F238E27FC236}">
                <a16:creationId xmlns:a16="http://schemas.microsoft.com/office/drawing/2014/main" xmlns="" id="{E56F216A-3BF0-4F35-AD73-25CFA76608A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4875206" y="6319194"/>
            <a:ext cx="347360" cy="347360"/>
          </a:xfrm>
          <a:prstGeom prst="rect">
            <a:avLst/>
          </a:prstGeom>
        </p:spPr>
      </p:pic>
      <p:pic>
        <p:nvPicPr>
          <p:cNvPr id="32" name="Grafika 31" descr="Narzędzia">
            <a:extLst>
              <a:ext uri="{FF2B5EF4-FFF2-40B4-BE49-F238E27FC236}">
                <a16:creationId xmlns:a16="http://schemas.microsoft.com/office/drawing/2014/main" xmlns="" id="{33252555-0488-4AF6-812E-488B332FE7D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5933549" y="6319194"/>
            <a:ext cx="347360" cy="347360"/>
          </a:xfrm>
          <a:prstGeom prst="rect">
            <a:avLst/>
          </a:prstGeom>
        </p:spPr>
      </p:pic>
      <p:pic>
        <p:nvPicPr>
          <p:cNvPr id="33" name="Grafika 32" descr="Wykres słupkowy">
            <a:extLst>
              <a:ext uri="{FF2B5EF4-FFF2-40B4-BE49-F238E27FC236}">
                <a16:creationId xmlns:a16="http://schemas.microsoft.com/office/drawing/2014/main" xmlns="" id="{B4D79FCC-B9CE-438C-8CB7-E39DC5E35E8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8015725" y="6305948"/>
            <a:ext cx="347360" cy="3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00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Metodyka obejmowała dwa rodzaje urządzeń</a:t>
            </a: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xmlns="" id="{FE19437B-FD8B-456F-B699-351A0AAEFCE5}"/>
              </a:ext>
            </a:extLst>
          </p:cNvPr>
          <p:cNvSpPr txBox="1"/>
          <p:nvPr/>
        </p:nvSpPr>
        <p:spPr>
          <a:xfrm>
            <a:off x="5318228" y="2795517"/>
            <a:ext cx="1555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detektory</a:t>
            </a:r>
          </a:p>
          <a:p>
            <a:pPr algn="ctr"/>
            <a:r>
              <a:rPr lang="pl-PL" dirty="0"/>
              <a:t>telemetryczne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xmlns="" id="{884F5237-5D13-46EA-8279-6988F96DA577}"/>
              </a:ext>
            </a:extLst>
          </p:cNvPr>
          <p:cNvCxnSpPr/>
          <p:nvPr/>
        </p:nvCxnSpPr>
        <p:spPr>
          <a:xfrm flipH="1">
            <a:off x="96253" y="1058779"/>
            <a:ext cx="120219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a 19" descr="Audycja internetowa">
            <a:extLst>
              <a:ext uri="{FF2B5EF4-FFF2-40B4-BE49-F238E27FC236}">
                <a16:creationId xmlns:a16="http://schemas.microsoft.com/office/drawing/2014/main" xmlns="" id="{2EE87453-8451-4F98-8736-0686C9D75F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638802" y="1992623"/>
            <a:ext cx="914400" cy="914400"/>
          </a:xfrm>
          <a:prstGeom prst="rect">
            <a:avLst/>
          </a:prstGeom>
        </p:spPr>
      </p:pic>
      <p:sp>
        <p:nvSpPr>
          <p:cNvPr id="26" name="Owal 25">
            <a:extLst>
              <a:ext uri="{FF2B5EF4-FFF2-40B4-BE49-F238E27FC236}">
                <a16:creationId xmlns:a16="http://schemas.microsoft.com/office/drawing/2014/main" xmlns="" id="{AE973117-6EEB-409B-843D-AE00835D436E}"/>
              </a:ext>
            </a:extLst>
          </p:cNvPr>
          <p:cNvSpPr/>
          <p:nvPr/>
        </p:nvSpPr>
        <p:spPr>
          <a:xfrm>
            <a:off x="3723465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" name="Grafika 16" descr="Strzał w dziesiątkę">
            <a:extLst>
              <a:ext uri="{FF2B5EF4-FFF2-40B4-BE49-F238E27FC236}">
                <a16:creationId xmlns:a16="http://schemas.microsoft.com/office/drawing/2014/main" xmlns="" id="{5BF025BE-2D33-44BA-82E8-1B1D01B03B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833842" y="6344448"/>
            <a:ext cx="347360" cy="347360"/>
          </a:xfrm>
          <a:prstGeom prst="rect">
            <a:avLst/>
          </a:prstGeom>
        </p:spPr>
      </p:pic>
      <p:sp>
        <p:nvSpPr>
          <p:cNvPr id="31" name="Owal 30">
            <a:extLst>
              <a:ext uri="{FF2B5EF4-FFF2-40B4-BE49-F238E27FC236}">
                <a16:creationId xmlns:a16="http://schemas.microsoft.com/office/drawing/2014/main" xmlns="" id="{8015ABCF-B974-4AC8-8F9A-DFC6A035BC18}"/>
              </a:ext>
            </a:extLst>
          </p:cNvPr>
          <p:cNvSpPr/>
          <p:nvPr/>
        </p:nvSpPr>
        <p:spPr>
          <a:xfrm>
            <a:off x="5828097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Owal 31">
            <a:extLst>
              <a:ext uri="{FF2B5EF4-FFF2-40B4-BE49-F238E27FC236}">
                <a16:creationId xmlns:a16="http://schemas.microsoft.com/office/drawing/2014/main" xmlns="" id="{2F67F641-31B0-40DE-929C-3C096DDF55BA}"/>
              </a:ext>
            </a:extLst>
          </p:cNvPr>
          <p:cNvSpPr/>
          <p:nvPr/>
        </p:nvSpPr>
        <p:spPr>
          <a:xfrm>
            <a:off x="476975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Owal 32">
            <a:extLst>
              <a:ext uri="{FF2B5EF4-FFF2-40B4-BE49-F238E27FC236}">
                <a16:creationId xmlns:a16="http://schemas.microsoft.com/office/drawing/2014/main" xmlns="" id="{BEA73555-49E6-458B-B731-051B568247E5}"/>
              </a:ext>
            </a:extLst>
          </p:cNvPr>
          <p:cNvSpPr/>
          <p:nvPr/>
        </p:nvSpPr>
        <p:spPr>
          <a:xfrm>
            <a:off x="6863984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Owal 33">
            <a:extLst>
              <a:ext uri="{FF2B5EF4-FFF2-40B4-BE49-F238E27FC236}">
                <a16:creationId xmlns:a16="http://schemas.microsoft.com/office/drawing/2014/main" xmlns="" id="{A383FD78-D502-41CF-80E6-3726E2BDD9C3}"/>
              </a:ext>
            </a:extLst>
          </p:cNvPr>
          <p:cNvSpPr/>
          <p:nvPr/>
        </p:nvSpPr>
        <p:spPr>
          <a:xfrm>
            <a:off x="7910273" y="6248621"/>
            <a:ext cx="558264" cy="55826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fika 8" descr="Głos">
            <a:extLst>
              <a:ext uri="{FF2B5EF4-FFF2-40B4-BE49-F238E27FC236}">
                <a16:creationId xmlns:a16="http://schemas.microsoft.com/office/drawing/2014/main" xmlns="" id="{58A50862-4294-4ADA-9127-366CF91F10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969436" y="6363698"/>
            <a:ext cx="347360" cy="347360"/>
          </a:xfrm>
          <a:prstGeom prst="rect">
            <a:avLst/>
          </a:prstGeom>
        </p:spPr>
      </p:pic>
      <p:pic>
        <p:nvPicPr>
          <p:cNvPr id="14" name="Grafika 13" descr="Badania">
            <a:extLst>
              <a:ext uri="{FF2B5EF4-FFF2-40B4-BE49-F238E27FC236}">
                <a16:creationId xmlns:a16="http://schemas.microsoft.com/office/drawing/2014/main" xmlns="" id="{3934850C-D612-48FD-AFEB-149FC81988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875206" y="6367319"/>
            <a:ext cx="347360" cy="347360"/>
          </a:xfrm>
          <a:prstGeom prst="rect">
            <a:avLst/>
          </a:prstGeom>
        </p:spPr>
      </p:pic>
      <p:pic>
        <p:nvPicPr>
          <p:cNvPr id="22" name="Grafika 21" descr="Narzędzia">
            <a:extLst>
              <a:ext uri="{FF2B5EF4-FFF2-40B4-BE49-F238E27FC236}">
                <a16:creationId xmlns:a16="http://schemas.microsoft.com/office/drawing/2014/main" xmlns="" id="{DE4F686A-444E-41C4-A14E-D6120A7DDE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933549" y="6367319"/>
            <a:ext cx="347360" cy="347360"/>
          </a:xfrm>
          <a:prstGeom prst="rect">
            <a:avLst/>
          </a:prstGeom>
        </p:spPr>
      </p:pic>
      <p:pic>
        <p:nvPicPr>
          <p:cNvPr id="24" name="Grafika 23" descr="Wykres słupkowy">
            <a:extLst>
              <a:ext uri="{FF2B5EF4-FFF2-40B4-BE49-F238E27FC236}">
                <a16:creationId xmlns:a16="http://schemas.microsoft.com/office/drawing/2014/main" xmlns="" id="{B6ECC757-C7CD-4CAC-9CCC-C7563BEB42E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015725" y="6354073"/>
            <a:ext cx="347360" cy="347360"/>
          </a:xfrm>
          <a:prstGeom prst="rect">
            <a:avLst/>
          </a:prstGeom>
        </p:spPr>
      </p:pic>
      <p:cxnSp>
        <p:nvCxnSpPr>
          <p:cNvPr id="6" name="Łącznik: łamany 5">
            <a:extLst>
              <a:ext uri="{FF2B5EF4-FFF2-40B4-BE49-F238E27FC236}">
                <a16:creationId xmlns:a16="http://schemas.microsoft.com/office/drawing/2014/main" xmlns="" id="{A448B7E3-D2E8-43F3-B1B8-19139382485B}"/>
              </a:ext>
            </a:extLst>
          </p:cNvPr>
          <p:cNvCxnSpPr>
            <a:cxnSpLocks/>
            <a:stCxn id="20" idx="1"/>
            <a:endCxn id="18" idx="1"/>
          </p:cNvCxnSpPr>
          <p:nvPr/>
        </p:nvCxnSpPr>
        <p:spPr>
          <a:xfrm rot="10800000" flipV="1">
            <a:off x="3266266" y="2449823"/>
            <a:ext cx="2372537" cy="1388086"/>
          </a:xfrm>
          <a:prstGeom prst="bentConnector3">
            <a:avLst>
              <a:gd name="adj1" fmla="val 109635"/>
            </a:avLst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: łamany 10">
            <a:extLst>
              <a:ext uri="{FF2B5EF4-FFF2-40B4-BE49-F238E27FC236}">
                <a16:creationId xmlns:a16="http://schemas.microsoft.com/office/drawing/2014/main" xmlns="" id="{EEF82EA1-3656-4ECC-AAE7-228C7CF87B69}"/>
              </a:ext>
            </a:extLst>
          </p:cNvPr>
          <p:cNvCxnSpPr>
            <a:cxnSpLocks/>
            <a:stCxn id="20" idx="3"/>
            <a:endCxn id="15" idx="3"/>
          </p:cNvCxnSpPr>
          <p:nvPr/>
        </p:nvCxnSpPr>
        <p:spPr>
          <a:xfrm>
            <a:off x="6553202" y="2449823"/>
            <a:ext cx="2776401" cy="1386434"/>
          </a:xfrm>
          <a:prstGeom prst="bentConnector3">
            <a:avLst>
              <a:gd name="adj1" fmla="val 108234"/>
            </a:avLst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a 14" descr="Dom">
            <a:extLst>
              <a:ext uri="{FF2B5EF4-FFF2-40B4-BE49-F238E27FC236}">
                <a16:creationId xmlns:a16="http://schemas.microsoft.com/office/drawing/2014/main" xmlns="" id="{02EF93E1-E77B-4ECE-998B-8C541458722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8415203" y="3379057"/>
            <a:ext cx="914400" cy="914400"/>
          </a:xfrm>
          <a:prstGeom prst="rect">
            <a:avLst/>
          </a:prstGeom>
        </p:spPr>
      </p:pic>
      <p:pic>
        <p:nvPicPr>
          <p:cNvPr id="18" name="Grafika 17" descr="Profil kobiety">
            <a:extLst>
              <a:ext uri="{FF2B5EF4-FFF2-40B4-BE49-F238E27FC236}">
                <a16:creationId xmlns:a16="http://schemas.microsoft.com/office/drawing/2014/main" xmlns="" id="{362F34ED-B86B-4133-8351-8BA9180BBE8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3266265" y="3380709"/>
            <a:ext cx="914400" cy="914400"/>
          </a:xfrm>
          <a:prstGeom prst="rect">
            <a:avLst/>
          </a:prstGeom>
        </p:spPr>
      </p:pic>
      <p:sp>
        <p:nvSpPr>
          <p:cNvPr id="37" name="pole tekstowe 36">
            <a:extLst>
              <a:ext uri="{FF2B5EF4-FFF2-40B4-BE49-F238E27FC236}">
                <a16:creationId xmlns:a16="http://schemas.microsoft.com/office/drawing/2014/main" xmlns="" id="{1F0656A9-1414-4E53-AA9A-FB0778958E88}"/>
              </a:ext>
            </a:extLst>
          </p:cNvPr>
          <p:cNvSpPr txBox="1"/>
          <p:nvPr/>
        </p:nvSpPr>
        <p:spPr>
          <a:xfrm>
            <a:off x="7219046" y="4194081"/>
            <a:ext cx="33067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stacjonarne – podłączone kablem</a:t>
            </a:r>
          </a:p>
          <a:p>
            <a:pPr algn="ctr"/>
            <a:r>
              <a:rPr lang="pl-PL" sz="1600" dirty="0"/>
              <a:t>(powinny zapewniać wysoką jakość)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xmlns="" id="{9D12BAB1-4913-4197-9B91-B999786C62D7}"/>
              </a:ext>
            </a:extLst>
          </p:cNvPr>
          <p:cNvSpPr txBox="1"/>
          <p:nvPr/>
        </p:nvSpPr>
        <p:spPr>
          <a:xfrm>
            <a:off x="1487531" y="4194081"/>
            <a:ext cx="447186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osobiste – mobilne – z mikrofonem</a:t>
            </a:r>
          </a:p>
          <a:p>
            <a:pPr algn="ctr"/>
            <a:r>
              <a:rPr lang="pl-PL" sz="1600" dirty="0"/>
              <a:t>(narażone na zmienne warunki i liczne zakłócenia)</a:t>
            </a:r>
          </a:p>
        </p:txBody>
      </p:sp>
    </p:spTree>
    <p:extLst>
      <p:ext uri="{BB962C8B-B14F-4D97-AF65-F5344CB8AC3E}">
        <p14:creationId xmlns:p14="http://schemas.microsoft.com/office/powerpoint/2010/main" val="70437899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Relationship Id="rId2" Type="http://schemas.microsoft.com/office/2011/relationships/webextension" Target="webextension2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2">
    <wetp:webextensionref xmlns:r="http://schemas.openxmlformats.org/officeDocument/2006/relationships" r:id="rId1"/>
  </wetp:taskpane>
  <wetp:taskpane dockstate="right" visibility="0" width="391" row="14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42951900-7686-4CB3-8C6F-F1DBE7DC39BB}">
  <we:reference id="wa104381335" version="1.0.0.1" store="pl-PL" storeType="OMEX"/>
  <we:alternateReferences>
    <we:reference id="wa104381335" version="1.0.0.1" store="WA104381335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770EF5CF-003C-4098-8A54-A4A8B6B84A76}">
  <we:reference id="wa104380510" version="1.0.0.3" store="pl-PL" storeType="OMEX"/>
  <we:alternateReferences>
    <we:reference id="wa104380510" version="1.0.0.3" store="WA10438051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7004</TotalTime>
  <Words>2145</Words>
  <Application>Microsoft Macintosh PowerPoint</Application>
  <PresentationFormat>Niestandardowy</PresentationFormat>
  <Paragraphs>394</Paragraphs>
  <Slides>58</Slides>
  <Notes>21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58</vt:i4>
      </vt:variant>
    </vt:vector>
  </HeadingPairs>
  <TitlesOfParts>
    <vt:vector size="60" baseType="lpstr">
      <vt:lpstr>Motyw pakietu Office</vt:lpstr>
      <vt:lpstr>1_Motyw pakietu Office</vt:lpstr>
      <vt:lpstr>Jednoźródłowy pomiar mediów elektronicznych</vt:lpstr>
      <vt:lpstr>Michał Wigurski</vt:lpstr>
      <vt:lpstr>Światowe trendy w pomiarach telemetrycznych</vt:lpstr>
      <vt:lpstr>Cele projektu</vt:lpstr>
      <vt:lpstr>Krynica 2018 – Prezentacja Projektu</vt:lpstr>
      <vt:lpstr>Raport z badań laboratoryjnych urządzeń audiomachingowych</vt:lpstr>
      <vt:lpstr>Zbigniew Kądzielski</vt:lpstr>
      <vt:lpstr>Cel realizacji badań</vt:lpstr>
      <vt:lpstr>Metodyka obejmowała dwa rodzaje urządzeń</vt:lpstr>
      <vt:lpstr>Metodyka</vt:lpstr>
      <vt:lpstr>Metodyka</vt:lpstr>
      <vt:lpstr>Etap I Określenie poziomu słuchania audycji radiowych i telewizyjnych w różnych warunkach otoczenia</vt:lpstr>
      <vt:lpstr>Prezentacja programu PowerPoint</vt:lpstr>
      <vt:lpstr>Sala odsłuchowa – warunki „idealne” </vt:lpstr>
      <vt:lpstr>Nagrania źródłowe audycji RTV wykonano w okresie 15.11.2018 - 15.01.2019 </vt:lpstr>
      <vt:lpstr>Pliki nagrań wzorcowych i podstawowych</vt:lpstr>
      <vt:lpstr>Normalizacja</vt:lpstr>
      <vt:lpstr>Prezentacja programu PowerPoint</vt:lpstr>
      <vt:lpstr>Badanie głośności audycji</vt:lpstr>
      <vt:lpstr>Co lubią słuchacze?</vt:lpstr>
      <vt:lpstr>Wnioski z badań głośności</vt:lpstr>
      <vt:lpstr>Etap II Badanie skuteczności działania detektorów telemetrycznych </vt:lpstr>
      <vt:lpstr>Metodyka obejmowała dwa rodzaje urządzeń</vt:lpstr>
      <vt:lpstr>Sygnały testowe dla urządzeń z mikrofonem</vt:lpstr>
      <vt:lpstr>Sygnały testowe dla urządzeń podłączonych kablem</vt:lpstr>
      <vt:lpstr>Narzędzia</vt:lpstr>
      <vt:lpstr>Narzędzia</vt:lpstr>
      <vt:lpstr>Narzędzia</vt:lpstr>
      <vt:lpstr>Generator i odtwarzacz sygnałów testowych</vt:lpstr>
      <vt:lpstr>Nagrania wzorcowe – przekazywane do dostawców</vt:lpstr>
      <vt:lpstr>Przebieg badań</vt:lpstr>
      <vt:lpstr>Analiza wyników</vt:lpstr>
      <vt:lpstr>Analiza wyników</vt:lpstr>
      <vt:lpstr>Wyniki</vt:lpstr>
      <vt:lpstr>Wyniki</vt:lpstr>
      <vt:lpstr>Wyniki</vt:lpstr>
      <vt:lpstr>Wyniki</vt:lpstr>
      <vt:lpstr>Wyniki</vt:lpstr>
      <vt:lpstr>Wyniki</vt:lpstr>
      <vt:lpstr>Wyniki</vt:lpstr>
      <vt:lpstr>Wyniki</vt:lpstr>
      <vt:lpstr>Wyniki</vt:lpstr>
      <vt:lpstr>Wyniki</vt:lpstr>
      <vt:lpstr>Prezentacja programu PowerPoint</vt:lpstr>
      <vt:lpstr>Wyniki</vt:lpstr>
      <vt:lpstr>Zróżnicowanie rozpoznawalności wybranych urządzeń mikrofonowych z różną charakterystyką źródła i z różnymi zakłóceniami</vt:lpstr>
      <vt:lpstr>Zróżnicowanie rozpoznawalności wybranych urządzeń technologii kablowej z różną charakterystyką źródła i różnymi zakłóceniami, bez heurystyki</vt:lpstr>
      <vt:lpstr>Prezentacja programu PowerPoint</vt:lpstr>
      <vt:lpstr> dr Andrzej Garapich</vt:lpstr>
      <vt:lpstr>Znaczenie badania dla rynku</vt:lpstr>
      <vt:lpstr>Rekomendacje dla rynku</vt:lpstr>
      <vt:lpstr>Rekomendacje dla rynku</vt:lpstr>
      <vt:lpstr>Rekomendacje dla rynku</vt:lpstr>
      <vt:lpstr>Rekomendacje dla rynku</vt:lpstr>
      <vt:lpstr>Rekomendacje dla rynku</vt:lpstr>
      <vt:lpstr>Rekomendacje dla rynku</vt:lpstr>
      <vt:lpstr>Rekomendacje dla rynku</vt:lpstr>
      <vt:lpstr>DZIĘKUJEMY!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Andrzej Garapich</dc:creator>
  <dc:description>Andrzej Garapich</dc:description>
  <cp:lastModifiedBy>Maciej Samsonowicz</cp:lastModifiedBy>
  <cp:revision>291</cp:revision>
  <cp:lastPrinted>2019-06-06T11:48:18Z</cp:lastPrinted>
  <dcterms:created xsi:type="dcterms:W3CDTF">2019-06-04T21:02:46Z</dcterms:created>
  <dcterms:modified xsi:type="dcterms:W3CDTF">2020-02-26T06:33:13Z</dcterms:modified>
</cp:coreProperties>
</file>